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6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presProps.xml" ContentType="application/vnd.openxmlformats-officedocument.presentationml.presProps+xml"/>
  <Override PartName="/ppt/media/image57.png" ContentType="image/png"/>
  <Override PartName="/ppt/media/image1.png" ContentType="image/png"/>
  <Override PartName="/ppt/media/image38.png" ContentType="image/png"/>
  <Override PartName="/ppt/media/image2.jpeg" ContentType="image/jpeg"/>
  <Override PartName="/ppt/media/image8.png" ContentType="image/png"/>
  <Override PartName="/ppt/media/image74.png" ContentType="image/png"/>
  <Override PartName="/ppt/media/image59.png" ContentType="image/png"/>
  <Override PartName="/ppt/media/image3.png" ContentType="image/png"/>
  <Override PartName="/ppt/media/image4.jpeg" ContentType="image/jpeg"/>
  <Override PartName="/ppt/media/image58.png" ContentType="image/png"/>
  <Override PartName="/ppt/media/image73.png" ContentType="image/png"/>
  <Override PartName="/ppt/media/image7.png" ContentType="image/png"/>
  <Override PartName="/ppt/media/image62.jpeg" ContentType="image/jpeg"/>
  <Override PartName="/ppt/media/image5.jpeg" ContentType="image/jpeg"/>
  <Override PartName="/ppt/media/image11.png" ContentType="image/png"/>
  <Override PartName="/ppt/media/image6.jpeg" ContentType="image/jpeg"/>
  <Override PartName="/ppt/media/image21.png" ContentType="image/png"/>
  <Override PartName="/ppt/media/image75.png" ContentType="image/png"/>
  <Override PartName="/ppt/media/image9.png" ContentType="image/png"/>
  <Override PartName="/ppt/media/image51.jpeg" ContentType="image/jpe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63.jpeg" ContentType="image/jpe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48.jpeg" ContentType="image/jpe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9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9.jpeg" ContentType="image/jpeg"/>
  <Override PartName="/ppt/media/image44.png" ContentType="image/png"/>
  <Override PartName="/ppt/media/image45.jpeg" ContentType="image/jpeg"/>
  <Override PartName="/ppt/media/image46.png" ContentType="image/png"/>
  <Override PartName="/ppt/media/image47.png" ContentType="image/png"/>
  <Override PartName="/ppt/media/image50.jpeg" ContentType="image/jpeg"/>
  <Override PartName="/ppt/media/image52.png" ContentType="image/png"/>
  <Override PartName="/ppt/media/image53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60.png" ContentType="image/png"/>
  <Override PartName="/ppt/media/image61.png" ContentType="image/png"/>
  <Override PartName="/ppt/media/image64.png" ContentType="image/png"/>
  <Override PartName="/ppt/media/image65.png" ContentType="image/png"/>
  <Override PartName="/ppt/media/image66.png" ContentType="image/png"/>
  <Override PartName="/ppt/media/image67.jpeg" ContentType="image/jpeg"/>
  <Override PartName="/ppt/media/image68.jpeg" ContentType="image/jpeg"/>
  <Override PartName="/ppt/media/image69.jpeg" ContentType="image/jpeg"/>
  <Override PartName="/ppt/media/image70.jpeg" ContentType="image/jpeg"/>
  <Override PartName="/ppt/media/image71.jpeg" ContentType="image/jpeg"/>
  <Override PartName="/ppt/media/image72.png" ContentType="image/png"/>
  <Override PartName="/ppt/media/image76.png" ContentType="image/png"/>
  <Override PartName="/ppt/media/image77.png" ContentType="image/png"/>
  <Override PartName="/ppt/media/image78.png" ContentType="image/png"/>
  <Override PartName="/ppt/media/image79.png" ContentType="image/png"/>
  <Override PartName="/ppt/media/image80.png" ContentType="image/png"/>
  <Override PartName="/ppt/media/image81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3" r:id="rId4"/>
    <p:sldMasterId id="2147483655" r:id="rId5"/>
    <p:sldMasterId id="2147483657" r:id="rId6"/>
    <p:sldMasterId id="2147483659" r:id="rId7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46504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/>
          </p:nvPr>
        </p:nvSpPr>
        <p:spPr>
          <a:xfrm>
            <a:off x="457200" y="2460960"/>
            <a:ext cx="11135520" cy="39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E2D0554D-212B-49D0-9682-F2FBC38F12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46504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2460960"/>
            <a:ext cx="11135520" cy="39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22467D2-B99C-490D-B3DF-B310EA6ED2B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46504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457200" y="2460960"/>
            <a:ext cx="11135520" cy="39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FC276C51-A7C8-4182-ADA2-54F0F9AD49D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46504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/>
          </p:nvPr>
        </p:nvSpPr>
        <p:spPr>
          <a:xfrm>
            <a:off x="457200" y="2460960"/>
            <a:ext cx="11135520" cy="39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p>
            <a:fld id="{2EB6516C-5999-4A8F-9516-B0AB8E3A5995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8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46504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457200" y="2460960"/>
            <a:ext cx="11135520" cy="39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p>
            <a:fld id="{889C9553-1039-428F-BAB6-6372961D8CD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1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46504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/>
          </p:nvPr>
        </p:nvSpPr>
        <p:spPr>
          <a:xfrm>
            <a:off x="457200" y="2460960"/>
            <a:ext cx="11135520" cy="39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p>
            <a:fld id="{7D1D57D3-F9BE-4F81-95DA-D46D981D05E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4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wo Content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46504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2460960"/>
            <a:ext cx="11135520" cy="39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p>
            <a:fld id="{4957AA29-FBE7-46AA-96A5-C89B7D48E79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7"/>
          </p:nvPr>
        </p:nvSpPr>
        <p:spPr/>
        <p:txBody>
          <a:bodyPr/>
          <a:p>
            <a:r>
              <a:rPr lang="zh-CN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4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5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6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7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bg object 16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rect l="textAreaLeft" t="textAreaTop" r="textAreaRight" b="textAreaBottom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bf5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5831640" cy="274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zh-CN" sz="3200" strike="noStrike" u="none">
                <a:solidFill>
                  <a:srgbClr val="000000"/>
                </a:solidFill>
                <a:uFillTx/>
                <a:latin typeface="Calibri"/>
              </a:rPr>
              <a:t>单击以编辑标题文本格式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ftr" idx="1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&lt;页脚&gt;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dt" idx="2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&lt;日期/时间&gt;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sldNum" idx="3"/>
          </p:nvPr>
        </p:nvSpPr>
        <p:spPr>
          <a:xfrm>
            <a:off x="11586240" y="6447600"/>
            <a:ext cx="24084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fld id="{E62F6474-0F11-47EE-BDDE-4FE73C2A85EA}" type="slidenum"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&lt;编号&gt;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点击以编辑提纲文本格式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第二提纲级别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第三提纲级别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第四提纲级别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rgbClr val="000000"/>
                </a:solidFill>
                <a:uFillTx/>
                <a:latin typeface="Calibri"/>
              </a:rPr>
              <a:t>第五提纲级别</a:t>
            </a:r>
            <a:endParaRPr b="0" lang="en-US" sz="20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rgbClr val="000000"/>
                </a:solidFill>
                <a:uFillTx/>
                <a:latin typeface="Calibri"/>
              </a:rPr>
              <a:t>第六提纲级别</a:t>
            </a:r>
            <a:endParaRPr b="0" lang="en-US" sz="20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rgbClr val="000000"/>
                </a:solidFill>
                <a:uFillTx/>
                <a:latin typeface="Calibri"/>
              </a:rPr>
              <a:t>第七提纲级别</a:t>
            </a:r>
            <a:endParaRPr b="0" lang="en-US" sz="20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g object 16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rect l="textAreaLeft" t="textAreaTop" r="textAreaRight" b="textAreaBottom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bf5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46504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zh-CN" sz="3200" strike="noStrike" u="none">
                <a:solidFill>
                  <a:srgbClr val="000000"/>
                </a:solidFill>
                <a:uFillTx/>
                <a:latin typeface="Calibri"/>
              </a:rPr>
              <a:t>单击以编辑标题文本格式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2460960"/>
            <a:ext cx="11135520" cy="3944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点击以编辑提纲文本格式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第二提纲级别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第三提纲级别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第四提纲级别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第五提纲级别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第六提纲级别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第七提纲级别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ftr" idx="4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2" name="PlaceHolder 4"/>
          <p:cNvSpPr>
            <a:spLocks noGrp="1"/>
          </p:cNvSpPr>
          <p:nvPr>
            <p:ph type="dt" idx="5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13" name="PlaceHolder 5"/>
          <p:cNvSpPr>
            <a:spLocks noGrp="1"/>
          </p:cNvSpPr>
          <p:nvPr>
            <p:ph type="sldNum" idx="6"/>
          </p:nvPr>
        </p:nvSpPr>
        <p:spPr>
          <a:xfrm>
            <a:off x="11586240" y="6447600"/>
            <a:ext cx="24084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fld id="{42BA3BAB-06CF-4579-B95B-3137621FD1D8}" type="slidenum"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  <p:sldLayoutId id="2147483652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bg object 16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rect l="textAreaLeft" t="textAreaTop" r="textAreaRight" b="textAreaBottom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bf5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46504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zh-CN" sz="3200" strike="noStrike" u="none">
                <a:solidFill>
                  <a:srgbClr val="000000"/>
                </a:solidFill>
                <a:uFillTx/>
                <a:latin typeface="Calibri"/>
              </a:rPr>
              <a:t>单击以编辑标题文本格式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577520"/>
            <a:ext cx="5303160" cy="244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点击以编辑提纲文本格式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第二提纲级别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第三提纲级别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第四提纲级别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第五提纲级别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第六提纲级别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第七提纲级别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78760" y="1577520"/>
            <a:ext cx="5303160" cy="244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点击以编辑提纲文本格式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第二提纲级别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第三提纲级别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第四提纲级别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第五提纲级别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第六提纲级别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第七提纲级别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ftr" idx="7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3" name="PlaceHolder 5"/>
          <p:cNvSpPr>
            <a:spLocks noGrp="1"/>
          </p:cNvSpPr>
          <p:nvPr>
            <p:ph type="dt" idx="8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4" name="PlaceHolder 6"/>
          <p:cNvSpPr>
            <a:spLocks noGrp="1"/>
          </p:cNvSpPr>
          <p:nvPr>
            <p:ph type="sldNum" idx="9"/>
          </p:nvPr>
        </p:nvSpPr>
        <p:spPr>
          <a:xfrm>
            <a:off x="11586240" y="6447600"/>
            <a:ext cx="24084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fld id="{8310D5BE-E0FE-43D5-800B-55D1734319DB}" type="slidenum"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2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g object 16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rect l="textAreaLeft" t="textAreaTop" r="textAreaRight" b="textAreaBottom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bf5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46504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zh-CN" sz="3200" strike="noStrike" u="none">
                <a:solidFill>
                  <a:srgbClr val="000000"/>
                </a:solidFill>
                <a:uFillTx/>
                <a:latin typeface="Calibri"/>
              </a:rPr>
              <a:t>单击以编辑标题文本格式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ftr" idx="10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dt" idx="11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sldNum" idx="12"/>
          </p:nvPr>
        </p:nvSpPr>
        <p:spPr>
          <a:xfrm>
            <a:off x="11586240" y="6447600"/>
            <a:ext cx="24084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fld id="{A48EE3D4-7463-44AD-80C3-9E48A9C9D2F1}" type="slidenum"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点击以编辑提纲文本格式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第二提纲级别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第三提纲级别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第四提纲级别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rgbClr val="000000"/>
                </a:solidFill>
                <a:uFillTx/>
                <a:latin typeface="Calibri"/>
              </a:rPr>
              <a:t>第五提纲级别</a:t>
            </a:r>
            <a:endParaRPr b="0" lang="en-US" sz="20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rgbClr val="000000"/>
                </a:solidFill>
                <a:uFillTx/>
                <a:latin typeface="Calibri"/>
              </a:rPr>
              <a:t>第六提纲级别</a:t>
            </a:r>
            <a:endParaRPr b="0" lang="en-US" sz="20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rgbClr val="000000"/>
                </a:solidFill>
                <a:uFillTx/>
                <a:latin typeface="Calibri"/>
              </a:rPr>
              <a:t>第七提纲级别</a:t>
            </a:r>
            <a:endParaRPr b="0" lang="en-US" sz="20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2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bg object 16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rect l="textAreaLeft" t="textAreaTop" r="textAreaRight" b="textAreaBottom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bf5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6" name="PlaceHolder 1"/>
          <p:cNvSpPr>
            <a:spLocks noGrp="1"/>
          </p:cNvSpPr>
          <p:nvPr>
            <p:ph type="ftr" idx="13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dt" idx="14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sldNum" idx="15"/>
          </p:nvPr>
        </p:nvSpPr>
        <p:spPr>
          <a:xfrm>
            <a:off x="11586240" y="6447600"/>
            <a:ext cx="24084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fld id="{879D5DF4-0FAA-41E9-BD6B-4E7E5F52D4BC}" type="slidenum"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单击以编辑标题文本格式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点击以编辑提纲文本格式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第二提纲级别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第三提纲级别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第四提纲级别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rgbClr val="000000"/>
                </a:solidFill>
                <a:uFillTx/>
                <a:latin typeface="Calibri"/>
              </a:rPr>
              <a:t>第五提纲级别</a:t>
            </a:r>
            <a:endParaRPr b="0" lang="en-US" sz="20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rgbClr val="000000"/>
                </a:solidFill>
                <a:uFillTx/>
                <a:latin typeface="Calibri"/>
              </a:rPr>
              <a:t>第六提纲级别</a:t>
            </a:r>
            <a:endParaRPr b="0" lang="en-US" sz="20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trike="noStrike" u="none">
                <a:solidFill>
                  <a:srgbClr val="000000"/>
                </a:solidFill>
                <a:uFillTx/>
                <a:latin typeface="Calibri"/>
              </a:rPr>
              <a:t>第七提纲级别</a:t>
            </a:r>
            <a:endParaRPr b="0" lang="en-US" sz="20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2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g object 16"/>
          <p:cNvSpPr/>
          <p:nvPr/>
        </p:nvSpPr>
        <p:spPr>
          <a:xfrm>
            <a:off x="0" y="0"/>
            <a:ext cx="12191760" cy="685764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6857640"/>
              <a:gd name="textAreaBottom" fmla="*/ 6858000 h 6857640"/>
            </a:gdLst>
            <a:ahLst/>
            <a:rect l="textAreaLeft" t="textAreaTop" r="textAreaRight" b="textAreaBottom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bf5f6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4650480" cy="5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zh-CN" sz="3200" strike="noStrike" u="none">
                <a:solidFill>
                  <a:srgbClr val="000000"/>
                </a:solidFill>
                <a:uFillTx/>
                <a:latin typeface="Calibri"/>
              </a:rPr>
              <a:t>单击以编辑标题文本格式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609480" y="1577520"/>
            <a:ext cx="5303160" cy="244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点击以编辑提纲文本格式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第二提纲级别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第三提纲级别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第四提纲级别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第五提纲级别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第六提纲级别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第七提纲级别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6278760" y="1577520"/>
            <a:ext cx="5303160" cy="2444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点击以编辑提纲文本格式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第二提纲级别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第三提纲级别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第四提纲级别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第五提纲级别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第六提纲级别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Calibri"/>
              </a:rPr>
              <a:t>第七提纲级别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47" name="PlaceHolder 4"/>
          <p:cNvSpPr>
            <a:spLocks noGrp="1"/>
          </p:cNvSpPr>
          <p:nvPr>
            <p:ph type="ftr" idx="16"/>
          </p:nvPr>
        </p:nvSpPr>
        <p:spPr>
          <a:xfrm>
            <a:off x="4145400" y="6378120"/>
            <a:ext cx="390096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8" name="PlaceHolder 5"/>
          <p:cNvSpPr>
            <a:spLocks noGrp="1"/>
          </p:cNvSpPr>
          <p:nvPr>
            <p:ph type="dt" idx="17"/>
          </p:nvPr>
        </p:nvSpPr>
        <p:spPr>
          <a:xfrm>
            <a:off x="609480" y="6378120"/>
            <a:ext cx="2803680" cy="342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trike="noStrike" u="none">
                <a:solidFill>
                  <a:srgbClr val="000000"/>
                </a:solidFill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trike="noStrike" u="none">
                <a:solidFill>
                  <a:srgbClr val="000000"/>
                </a:solidFill>
                <a:uFillTx/>
                <a:latin typeface="Times New Roman"/>
              </a:rPr>
              <a:t> </a:t>
            </a:r>
            <a:endParaRPr b="0" lang="en-US" sz="14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49" name="PlaceHolder 6"/>
          <p:cNvSpPr>
            <a:spLocks noGrp="1"/>
          </p:cNvSpPr>
          <p:nvPr>
            <p:ph type="sldNum" idx="18"/>
          </p:nvPr>
        </p:nvSpPr>
        <p:spPr>
          <a:xfrm>
            <a:off x="11586240" y="6447600"/>
            <a:ext cx="240840" cy="177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fld id="{56BF4F9D-69A8-4244-911B-5E9AEA1C353A}" type="slidenum"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1</a:t>
            </a:fld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2.jpeg"/><Relationship Id="rId2" Type="http://schemas.openxmlformats.org/officeDocument/2006/relationships/image" Target="../media/image63.jpe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slideLayout" Target="../slideLayouts/slideLayout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jpeg"/><Relationship Id="rId3" Type="http://schemas.openxmlformats.org/officeDocument/2006/relationships/image" Target="../media/image68.jpeg"/><Relationship Id="rId4" Type="http://schemas.openxmlformats.org/officeDocument/2006/relationships/image" Target="../media/image69.jpeg"/><Relationship Id="rId5" Type="http://schemas.openxmlformats.org/officeDocument/2006/relationships/image" Target="../media/image70.jpeg"/><Relationship Id="rId6" Type="http://schemas.openxmlformats.org/officeDocument/2006/relationships/image" Target="../media/image71.jpeg"/><Relationship Id="rId7" Type="http://schemas.openxmlformats.org/officeDocument/2006/relationships/slideLayout" Target="../slideLayouts/slideLayout2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76.png"/><Relationship Id="rId6" Type="http://schemas.openxmlformats.org/officeDocument/2006/relationships/image" Target="../media/image77.png"/><Relationship Id="rId7" Type="http://schemas.openxmlformats.org/officeDocument/2006/relationships/image" Target="../media/image78.png"/><Relationship Id="rId8" Type="http://schemas.openxmlformats.org/officeDocument/2006/relationships/image" Target="../media/image79.png"/><Relationship Id="rId9" Type="http://schemas.openxmlformats.org/officeDocument/2006/relationships/image" Target="../media/image80.png"/><Relationship Id="rId10" Type="http://schemas.openxmlformats.org/officeDocument/2006/relationships/slideLayout" Target="../slideLayouts/slideLayout2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hyperlink" Target="https://api-docs.deepseek.com/zh-cn/prompt-library" TargetMode="External"/><Relationship Id="rId3" Type="http://schemas.openxmlformats.org/officeDocument/2006/relationships/hyperlink" Target="https://api-docs.deepseek.com/zh-cn/prompt-library" TargetMode="External"/><Relationship Id="rId4" Type="http://schemas.openxmlformats.org/officeDocument/2006/relationships/hyperlink" Target="https://api-docs.deepseek.com/zh-cn/prompt-library" TargetMode="External"/><Relationship Id="rId5" Type="http://schemas.openxmlformats.org/officeDocument/2006/relationships/hyperlink" Target="https://api-docs.deepseek.com/zh-cn/prompt-library" TargetMode="External"/><Relationship Id="rId6" Type="http://schemas.openxmlformats.org/officeDocument/2006/relationships/slideLayout" Target="../slideLayouts/slideLayout2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8.png"/><Relationship Id="rId11" Type="http://schemas.openxmlformats.org/officeDocument/2006/relationships/image" Target="../media/image8.png"/><Relationship Id="rId12" Type="http://schemas.openxmlformats.org/officeDocument/2006/relationships/image" Target="../media/image9.png"/><Relationship Id="rId13" Type="http://schemas.openxmlformats.org/officeDocument/2006/relationships/image" Target="../media/image8.png"/><Relationship Id="rId14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slideLayout" Target="../slideLayouts/slideLayout4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Relationship Id="rId10" Type="http://schemas.openxmlformats.org/officeDocument/2006/relationships/image" Target="../media/image23.png"/><Relationship Id="rId11" Type="http://schemas.openxmlformats.org/officeDocument/2006/relationships/image" Target="../media/image24.png"/><Relationship Id="rId12" Type="http://schemas.openxmlformats.org/officeDocument/2006/relationships/image" Target="../media/image25.png"/><Relationship Id="rId13" Type="http://schemas.openxmlformats.org/officeDocument/2006/relationships/image" Target="../media/image26.png"/><Relationship Id="rId14" Type="http://schemas.openxmlformats.org/officeDocument/2006/relationships/image" Target="../media/image27.png"/><Relationship Id="rId15" Type="http://schemas.openxmlformats.org/officeDocument/2006/relationships/image" Target="../media/image28.png"/><Relationship Id="rId16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2.jpe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8" Type="http://schemas.openxmlformats.org/officeDocument/2006/relationships/image" Target="../media/image36.png"/><Relationship Id="rId9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jpe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object 2"/>
          <p:cNvSpPr/>
          <p:nvPr/>
        </p:nvSpPr>
        <p:spPr>
          <a:xfrm>
            <a:off x="1290960" y="486000"/>
            <a:ext cx="2592360" cy="235800"/>
          </a:xfrm>
          <a:custGeom>
            <a:avLst/>
            <a:gdLst>
              <a:gd name="textAreaLeft" fmla="*/ 0 w 2592360"/>
              <a:gd name="textAreaRight" fmla="*/ 2592720 w 2592360"/>
              <a:gd name="textAreaTop" fmla="*/ 0 h 235800"/>
              <a:gd name="textAreaBottom" fmla="*/ 236160 h 235800"/>
            </a:gdLst>
            <a:ahLst/>
            <a:rect l="textAreaLeft" t="textAreaTop" r="textAreaRight" b="textAreaBottom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291600" y="252720"/>
            <a:ext cx="4748400" cy="647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US" sz="3200" spc="-20" strike="noStrike" u="none">
                <a:solidFill>
                  <a:srgbClr val="a13838"/>
                </a:solidFill>
                <a:uFillTx/>
                <a:latin typeface="Times New Roman"/>
              </a:rPr>
              <a:t>DeepSeek</a:t>
            </a:r>
            <a:r>
              <a:rPr b="0" lang="zh-CN" sz="3200" spc="-11" strike="noStrike" u="none">
                <a:solidFill>
                  <a:srgbClr val="a13838"/>
                </a:solidFill>
                <a:uFillTx/>
                <a:latin typeface="SimSun"/>
              </a:rPr>
              <a:t>私有化部署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4" name="object 6"/>
          <p:cNvSpPr/>
          <p:nvPr/>
        </p:nvSpPr>
        <p:spPr>
          <a:xfrm>
            <a:off x="11611440" y="6426360"/>
            <a:ext cx="177480" cy="1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25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55" name="object 7"/>
          <p:cNvSpPr/>
          <p:nvPr/>
        </p:nvSpPr>
        <p:spPr>
          <a:xfrm>
            <a:off x="529560" y="825840"/>
            <a:ext cx="6310440" cy="1584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040" bIns="0" anchor="t">
            <a:spAutoFit/>
          </a:bodyPr>
          <a:p>
            <a:pPr marL="12600">
              <a:lnSpc>
                <a:spcPct val="100000"/>
              </a:lnSpc>
              <a:spcBef>
                <a:spcPts val="1386"/>
              </a:spcBef>
            </a:pPr>
            <a:r>
              <a:rPr b="0" lang="zh-CN" sz="2000" spc="-14" strike="noStrike" u="none">
                <a:solidFill>
                  <a:srgbClr val="404040"/>
                </a:solidFill>
                <a:uFillTx/>
                <a:latin typeface="Microsoft YaHei"/>
              </a:rPr>
              <a:t>模型的私有化部署的方式：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97720" indent="-285120">
              <a:lnSpc>
                <a:spcPct val="100000"/>
              </a:lnSpc>
              <a:spcBef>
                <a:spcPts val="1015"/>
              </a:spcBef>
              <a:buClr>
                <a:srgbClr val="404040"/>
              </a:buClr>
              <a:buFont typeface="Arial"/>
              <a:buChar char="•"/>
              <a:tabLst>
                <a:tab algn="l" pos="297720"/>
              </a:tabLst>
            </a:pPr>
            <a:r>
              <a:rPr b="0" lang="en-US" sz="1600" spc="-11" strike="noStrike" u="none">
                <a:solidFill>
                  <a:srgbClr val="404040"/>
                </a:solidFill>
                <a:uFillTx/>
                <a:latin typeface="Microsoft YaHei"/>
              </a:rPr>
              <a:t>Ollama</a:t>
            </a:r>
            <a:r>
              <a:rPr b="0" lang="zh-CN" sz="1600" spc="-6" strike="noStrike" u="none">
                <a:solidFill>
                  <a:srgbClr val="404040"/>
                </a:solidFill>
                <a:uFillTx/>
                <a:latin typeface="Microsoft YaHei"/>
              </a:rPr>
              <a:t>部署</a:t>
            </a:r>
            <a:r>
              <a:rPr b="0" lang="en-US" sz="1600" spc="-6" strike="noStrike" u="none">
                <a:solidFill>
                  <a:srgbClr val="404040"/>
                </a:solidFill>
                <a:uFillTx/>
                <a:latin typeface="Microsoft YaHei"/>
              </a:rPr>
              <a:t>: </a:t>
            </a:r>
            <a:r>
              <a:rPr b="0" lang="zh-CN" sz="1600" spc="-6" strike="noStrike" u="none">
                <a:solidFill>
                  <a:srgbClr val="404040"/>
                </a:solidFill>
                <a:uFillTx/>
                <a:latin typeface="Microsoft YaHei"/>
              </a:rPr>
              <a:t>个人本地部署</a:t>
            </a:r>
            <a:r>
              <a:rPr b="0" lang="zh-CN" sz="1600" spc="-20" strike="noStrike" u="none">
                <a:solidFill>
                  <a:srgbClr val="a13838"/>
                </a:solidFill>
                <a:uFillTx/>
                <a:latin typeface="Microsoft YaHei"/>
              </a:rPr>
              <a:t>【推荐】</a:t>
            </a:r>
            <a:r>
              <a:rPr b="0" lang="zh-CN" sz="1600" spc="-26" strike="noStrike" u="none">
                <a:solidFill>
                  <a:srgbClr val="404040"/>
                </a:solidFill>
                <a:uFillTx/>
                <a:latin typeface="Microsoft YaHei"/>
              </a:rPr>
              <a:t>，方便快速，适用于蒸馏模型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97720" indent="-285120">
              <a:lnSpc>
                <a:spcPct val="100000"/>
              </a:lnSpc>
              <a:spcBef>
                <a:spcPts val="961"/>
              </a:spcBef>
              <a:buClr>
                <a:srgbClr val="404040"/>
              </a:buClr>
              <a:buFont typeface="Arial"/>
              <a:buChar char="•"/>
              <a:tabLst>
                <a:tab algn="l" pos="297720"/>
              </a:tabLst>
            </a:pPr>
            <a:r>
              <a:rPr b="0" lang="en-US" sz="1600" spc="-11" strike="noStrike" u="none">
                <a:solidFill>
                  <a:srgbClr val="404040"/>
                </a:solidFill>
                <a:uFillTx/>
                <a:latin typeface="Microsoft YaHei"/>
              </a:rPr>
              <a:t>vLLM</a:t>
            </a:r>
            <a:r>
              <a:rPr b="0" lang="zh-CN" sz="1600" spc="-26" strike="noStrike" u="none">
                <a:solidFill>
                  <a:srgbClr val="404040"/>
                </a:solidFill>
                <a:uFillTx/>
                <a:latin typeface="Microsoft YaHei"/>
              </a:rPr>
              <a:t>部署：生产、开发、垂直领域私有化部署，精度可控，更专业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97720" indent="-285120">
              <a:lnSpc>
                <a:spcPct val="100000"/>
              </a:lnSpc>
              <a:spcBef>
                <a:spcPts val="961"/>
              </a:spcBef>
              <a:buClr>
                <a:srgbClr val="404040"/>
              </a:buClr>
              <a:buFont typeface="Arial"/>
              <a:buChar char="•"/>
              <a:tabLst>
                <a:tab algn="l" pos="297720"/>
              </a:tabLst>
            </a:pPr>
            <a:r>
              <a:rPr b="0" lang="zh-CN" sz="1600" spc="-34" strike="noStrike" u="none">
                <a:solidFill>
                  <a:srgbClr val="404040"/>
                </a:solidFill>
                <a:uFillTx/>
                <a:latin typeface="Microsoft YaHei"/>
              </a:rPr>
              <a:t>其它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56" name="object 8"/>
          <p:cNvGraphicFramePr/>
          <p:nvPr/>
        </p:nvGraphicFramePr>
        <p:xfrm>
          <a:off x="495000" y="2460960"/>
          <a:ext cx="11045880" cy="3943080"/>
        </p:xfrm>
        <a:graphic>
          <a:graphicData uri="http://schemas.openxmlformats.org/drawingml/2006/table">
            <a:tbl>
              <a:tblPr/>
              <a:tblGrid>
                <a:gridCol w="3682080"/>
                <a:gridCol w="3682080"/>
                <a:gridCol w="3682080"/>
              </a:tblGrid>
              <a:tr h="493200">
                <a:tc>
                  <a:txBody>
                    <a:bodyPr lIns="0" rIns="0" tIns="10260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811"/>
                        </a:spcBef>
                      </a:pPr>
                      <a:r>
                        <a:rPr b="0" lang="en-US" sz="1800" spc="-11" strike="noStrike" u="none">
                          <a:solidFill>
                            <a:srgbClr val="ffffff"/>
                          </a:solidFill>
                          <a:uFillTx/>
                          <a:latin typeface="SimSun"/>
                        </a:rPr>
                        <a:t>Model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9f2d1b"/>
                    </a:solidFill>
                  </a:tcPr>
                </a:tc>
                <a:tc>
                  <a:txBody>
                    <a:bodyPr lIns="0" rIns="0" tIns="10260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811"/>
                        </a:spcBef>
                      </a:pPr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SimSun"/>
                        </a:rPr>
                        <a:t>Base</a:t>
                      </a:r>
                      <a:r>
                        <a:rPr b="0" lang="en-US" sz="1800" spc="51" strike="noStrike" u="none">
                          <a:solidFill>
                            <a:srgbClr val="ffffff"/>
                          </a:solidFill>
                          <a:uFillTx/>
                          <a:latin typeface="SimSun"/>
                        </a:rPr>
                        <a:t> </a:t>
                      </a:r>
                      <a:r>
                        <a:rPr b="0" lang="en-US" sz="1800" spc="-11" strike="noStrike" u="none">
                          <a:solidFill>
                            <a:srgbClr val="ffffff"/>
                          </a:solidFill>
                          <a:uFillTx/>
                          <a:latin typeface="SimSun"/>
                        </a:rPr>
                        <a:t>Model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9f2d1b"/>
                    </a:solidFill>
                  </a:tcPr>
                </a:tc>
                <a:tc>
                  <a:txBody>
                    <a:bodyPr lIns="0" rIns="0" tIns="10260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811"/>
                        </a:spcBef>
                      </a:pPr>
                      <a:r>
                        <a:rPr b="0" lang="zh-CN" sz="1800" spc="-26" strike="noStrike" u="none">
                          <a:solidFill>
                            <a:srgbClr val="ffffff"/>
                          </a:solidFill>
                          <a:uFillTx/>
                          <a:latin typeface="SimSun"/>
                        </a:rPr>
                        <a:t>特点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9f2d1b"/>
                    </a:solidFill>
                  </a:tcPr>
                </a:tc>
              </a:tr>
              <a:tr h="492480"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DeepSeek-R1-Distill-Qwen-</a:t>
                      </a:r>
                      <a:r>
                        <a:rPr b="0" lang="en-US" sz="1600" spc="-20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1.5B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Qwen2.5-Math-</a:t>
                      </a:r>
                      <a:r>
                        <a:rPr b="0" lang="en-US" sz="1600" spc="-20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1.5B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 rowSpan="6">
                  <a:txBody>
                    <a:bodyPr lIns="0" rIns="0" tIns="0" bIns="0" anchor="t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84"/>
                        </a:spcBef>
                      </a:pP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zh-CN" sz="1800" spc="-11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蒸馏模型，能力稍弱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4"/>
                        </a:spcBef>
                      </a:pPr>
                      <a:r>
                        <a:rPr b="0" lang="zh-CN" sz="1100" spc="-11" strike="noStrike" u="none">
                          <a:solidFill>
                            <a:schemeClr val="dk1"/>
                          </a:solidFill>
                          <a:uFillTx/>
                          <a:latin typeface="Microsoft YaHei"/>
                        </a:rPr>
                        <a:t>实际上是增加了推理能力的</a:t>
                      </a:r>
                      <a:r>
                        <a:rPr b="0" lang="en-US" sz="1100" spc="-11" strike="noStrike" u="none">
                          <a:solidFill>
                            <a:schemeClr val="dk1"/>
                          </a:solidFill>
                          <a:uFillTx/>
                          <a:latin typeface="Microsoft YaHei"/>
                        </a:rPr>
                        <a:t>Qwen</a:t>
                      </a:r>
                      <a:r>
                        <a:rPr b="0" lang="zh-CN" sz="1100" spc="-11" strike="noStrike" u="none">
                          <a:solidFill>
                            <a:schemeClr val="dk1"/>
                          </a:solidFill>
                          <a:uFillTx/>
                          <a:latin typeface="Microsoft YaHei"/>
                        </a:rPr>
                        <a:t>模型和</a:t>
                      </a:r>
                      <a:r>
                        <a:rPr b="0" lang="en-US" sz="1100" spc="-11" strike="noStrike" u="none">
                          <a:solidFill>
                            <a:schemeClr val="dk1"/>
                          </a:solidFill>
                          <a:uFillTx/>
                          <a:latin typeface="Microsoft YaHei"/>
                        </a:rPr>
                        <a:t>Llama</a:t>
                      </a:r>
                      <a:r>
                        <a:rPr b="0" lang="zh-CN" sz="1100" spc="-31" strike="noStrike" u="none">
                          <a:solidFill>
                            <a:schemeClr val="dk1"/>
                          </a:solidFill>
                          <a:uFillTx/>
                          <a:latin typeface="Microsoft YaHei"/>
                        </a:rPr>
                        <a:t>模型</a:t>
                      </a:r>
                      <a:endParaRPr b="0" lang="en-US" sz="11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3816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</a:tr>
              <a:tr h="493200"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DeepSeek-R1-Distill-Qwen-</a:t>
                      </a:r>
                      <a:r>
                        <a:rPr b="0" lang="en-US" sz="1600" spc="-26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7B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Qwen2.5-Math-</a:t>
                      </a:r>
                      <a:r>
                        <a:rPr b="0" lang="en-US" sz="1600" spc="-26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7B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93200"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DeepSeek-R1-Distill-Llama-</a:t>
                      </a:r>
                      <a:r>
                        <a:rPr b="0" lang="en-US" sz="1600" spc="-26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8B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Llama-3.1-</a:t>
                      </a:r>
                      <a:r>
                        <a:rPr b="0" lang="en-US" sz="1600" spc="-26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8B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92480"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DeepSeek-R1-Distill-Qwen-</a:t>
                      </a:r>
                      <a:r>
                        <a:rPr b="0" lang="en-US" sz="1600" spc="-26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14B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Qwen2.5-</a:t>
                      </a:r>
                      <a:r>
                        <a:rPr b="0" lang="en-US" sz="1600" spc="-26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14B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93200"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DeepSeek-R1-Distill-Qwen-</a:t>
                      </a:r>
                      <a:r>
                        <a:rPr b="0" lang="en-US" sz="1600" spc="-26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32B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Qwen2.5-</a:t>
                      </a:r>
                      <a:r>
                        <a:rPr b="0" lang="en-US" sz="1600" spc="-26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32B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92480"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DeepSeek-R1-Distill-Llama-</a:t>
                      </a:r>
                      <a:r>
                        <a:rPr b="0" lang="en-US" sz="1600" spc="-26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70B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Llama-3.3-70B-Instruct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 vMerge="1">
                  <a:txBody>
                    <a:bodyPr lIns="90000" rIns="90000" tIns="45000" bIns="45000" anchor="t">
                      <a:noAutofit/>
                    </a:bodyPr>
                    <a:p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 marL="90000" marR="900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29fcf"/>
                    </a:solidFill>
                  </a:tcPr>
                </a:tc>
              </a:tr>
              <a:tr h="493200"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DeepSeek-R1-</a:t>
                      </a:r>
                      <a:r>
                        <a:rPr b="0" lang="en-US" sz="1600" spc="-20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671B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 lIns="0" rIns="0" tIns="11916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941"/>
                        </a:spcBef>
                      </a:pPr>
                      <a:r>
                        <a:rPr b="0" lang="en-US" sz="1600" spc="-11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DeepSeek-V3-</a:t>
                      </a:r>
                      <a:r>
                        <a:rPr b="0" lang="en-US" sz="1600" spc="-20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Base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 lIns="0" rIns="0" tIns="102600" bIns="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spcBef>
                          <a:spcPts val="811"/>
                        </a:spcBef>
                      </a:pPr>
                      <a:r>
                        <a:rPr b="0" lang="zh-CN" sz="1800" spc="-11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满血版，能力最强</a:t>
                      </a:r>
                      <a:endParaRPr b="0" lang="en-US" sz="18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</a:tr>
            </a:tbl>
          </a:graphicData>
        </a:graphic>
      </p:graphicFrame>
      <p:sp>
        <p:nvSpPr>
          <p:cNvPr id="57" name="object 9"/>
          <p:cNvSpPr/>
          <p:nvPr/>
        </p:nvSpPr>
        <p:spPr>
          <a:xfrm>
            <a:off x="4774320" y="6473880"/>
            <a:ext cx="440568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1800" strike="noStrike" u="none">
                <a:solidFill>
                  <a:srgbClr val="a13838"/>
                </a:solidFill>
                <a:uFillTx/>
                <a:latin typeface="Calibri"/>
              </a:rPr>
              <a:t>大模型排行榜</a:t>
            </a:r>
            <a:r>
              <a:rPr b="0" lang="en-US" sz="1800" strike="noStrike" u="none">
                <a:solidFill>
                  <a:srgbClr val="a13838"/>
                </a:solidFill>
                <a:uFillTx/>
                <a:latin typeface="Calibri"/>
              </a:rPr>
              <a:t>https://livebench.ai/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object 4"/>
          <p:cNvGrpSpPr/>
          <p:nvPr/>
        </p:nvGrpSpPr>
        <p:grpSpPr>
          <a:xfrm>
            <a:off x="0" y="2279160"/>
            <a:ext cx="2934720" cy="4466880"/>
            <a:chOff x="0" y="2279160"/>
            <a:chExt cx="2934720" cy="4466880"/>
          </a:xfrm>
        </p:grpSpPr>
        <p:pic>
          <p:nvPicPr>
            <p:cNvPr id="203" name="object 5" descr=""/>
            <p:cNvPicPr/>
            <p:nvPr/>
          </p:nvPicPr>
          <p:blipFill>
            <a:blip r:embed="rId1"/>
            <a:stretch/>
          </p:blipFill>
          <p:spPr>
            <a:xfrm>
              <a:off x="9000" y="2298240"/>
              <a:ext cx="2905920" cy="4428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04" name="object 6"/>
            <p:cNvSpPr/>
            <p:nvPr/>
          </p:nvSpPr>
          <p:spPr>
            <a:xfrm>
              <a:off x="0" y="2279160"/>
              <a:ext cx="2934720" cy="4466880"/>
            </a:xfrm>
            <a:custGeom>
              <a:avLst/>
              <a:gdLst>
                <a:gd name="textAreaLeft" fmla="*/ 0 w 2934720"/>
                <a:gd name="textAreaRight" fmla="*/ 2935080 w 2934720"/>
                <a:gd name="textAreaTop" fmla="*/ 0 h 4466880"/>
                <a:gd name="textAreaBottom" fmla="*/ 4467240 h 4466880"/>
              </a:gdLst>
              <a:ahLst/>
              <a:rect l="textAreaLeft" t="textAreaTop" r="textAreaRight" b="textAreaBottom"/>
              <a:pathLst>
                <a:path w="2934970" h="4467225">
                  <a:moveTo>
                    <a:pt x="0" y="18669"/>
                  </a:moveTo>
                  <a:lnTo>
                    <a:pt x="0" y="0"/>
                  </a:lnTo>
                  <a:lnTo>
                    <a:pt x="2924937" y="0"/>
                  </a:lnTo>
                  <a:lnTo>
                    <a:pt x="2934462" y="9525"/>
                  </a:lnTo>
                  <a:lnTo>
                    <a:pt x="9144" y="9525"/>
                  </a:lnTo>
                  <a:lnTo>
                    <a:pt x="0" y="18669"/>
                  </a:lnTo>
                  <a:close/>
                </a:path>
                <a:path w="2934970" h="4467225">
                  <a:moveTo>
                    <a:pt x="9144" y="4457318"/>
                  </a:moveTo>
                  <a:lnTo>
                    <a:pt x="0" y="4448174"/>
                  </a:lnTo>
                  <a:lnTo>
                    <a:pt x="0" y="18669"/>
                  </a:lnTo>
                  <a:lnTo>
                    <a:pt x="9144" y="9525"/>
                  </a:lnTo>
                  <a:lnTo>
                    <a:pt x="9144" y="4457318"/>
                  </a:lnTo>
                  <a:close/>
                </a:path>
                <a:path w="2934970" h="4467225">
                  <a:moveTo>
                    <a:pt x="2915412" y="19049"/>
                  </a:moveTo>
                  <a:lnTo>
                    <a:pt x="9144" y="19049"/>
                  </a:lnTo>
                  <a:lnTo>
                    <a:pt x="9144" y="9525"/>
                  </a:lnTo>
                  <a:lnTo>
                    <a:pt x="2915412" y="9525"/>
                  </a:lnTo>
                  <a:lnTo>
                    <a:pt x="2915412" y="19049"/>
                  </a:lnTo>
                  <a:close/>
                </a:path>
                <a:path w="2934970" h="4467225">
                  <a:moveTo>
                    <a:pt x="2915412" y="4457318"/>
                  </a:moveTo>
                  <a:lnTo>
                    <a:pt x="2915412" y="9525"/>
                  </a:lnTo>
                  <a:lnTo>
                    <a:pt x="2924936" y="19049"/>
                  </a:lnTo>
                  <a:lnTo>
                    <a:pt x="2934462" y="19049"/>
                  </a:lnTo>
                  <a:lnTo>
                    <a:pt x="2934462" y="4447793"/>
                  </a:lnTo>
                  <a:lnTo>
                    <a:pt x="2924937" y="4447793"/>
                  </a:lnTo>
                  <a:lnTo>
                    <a:pt x="2915412" y="4457318"/>
                  </a:lnTo>
                  <a:close/>
                </a:path>
                <a:path w="2934970" h="4467225">
                  <a:moveTo>
                    <a:pt x="2934462" y="19049"/>
                  </a:moveTo>
                  <a:lnTo>
                    <a:pt x="2924936" y="19049"/>
                  </a:lnTo>
                  <a:lnTo>
                    <a:pt x="2915412" y="9525"/>
                  </a:lnTo>
                  <a:lnTo>
                    <a:pt x="2934462" y="9525"/>
                  </a:lnTo>
                  <a:lnTo>
                    <a:pt x="2934462" y="19049"/>
                  </a:lnTo>
                  <a:close/>
                </a:path>
                <a:path w="2934970" h="4467225">
                  <a:moveTo>
                    <a:pt x="2915412" y="4457318"/>
                  </a:moveTo>
                  <a:lnTo>
                    <a:pt x="9144" y="4457318"/>
                  </a:lnTo>
                  <a:lnTo>
                    <a:pt x="9144" y="4447793"/>
                  </a:lnTo>
                  <a:lnTo>
                    <a:pt x="2915412" y="4447793"/>
                  </a:lnTo>
                  <a:lnTo>
                    <a:pt x="2915412" y="4457318"/>
                  </a:lnTo>
                  <a:close/>
                </a:path>
                <a:path w="2934970" h="4467225">
                  <a:moveTo>
                    <a:pt x="2934462" y="4457318"/>
                  </a:moveTo>
                  <a:lnTo>
                    <a:pt x="2915412" y="4457318"/>
                  </a:lnTo>
                  <a:lnTo>
                    <a:pt x="2924937" y="4447793"/>
                  </a:lnTo>
                  <a:lnTo>
                    <a:pt x="2934462" y="4447793"/>
                  </a:lnTo>
                  <a:lnTo>
                    <a:pt x="2934462" y="4457318"/>
                  </a:lnTo>
                  <a:close/>
                </a:path>
                <a:path w="2934970" h="4467225">
                  <a:moveTo>
                    <a:pt x="2924937" y="4466843"/>
                  </a:moveTo>
                  <a:lnTo>
                    <a:pt x="0" y="4466843"/>
                  </a:lnTo>
                  <a:lnTo>
                    <a:pt x="0" y="4448174"/>
                  </a:lnTo>
                  <a:lnTo>
                    <a:pt x="9144" y="4457318"/>
                  </a:lnTo>
                  <a:lnTo>
                    <a:pt x="2934462" y="4457318"/>
                  </a:lnTo>
                  <a:lnTo>
                    <a:pt x="2927057" y="4466602"/>
                  </a:lnTo>
                  <a:lnTo>
                    <a:pt x="2924937" y="4466843"/>
                  </a:lnTo>
                  <a:close/>
                </a:path>
              </a:pathLst>
            </a:custGeom>
            <a:solidFill>
              <a:srgbClr val="c83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05" name="object 7"/>
          <p:cNvSpPr/>
          <p:nvPr/>
        </p:nvSpPr>
        <p:spPr>
          <a:xfrm>
            <a:off x="2406600" y="6290640"/>
            <a:ext cx="3297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400" spc="-51" strike="noStrike" u="none">
                <a:solidFill>
                  <a:srgbClr val="006fc0"/>
                </a:solidFill>
                <a:uFillTx/>
                <a:latin typeface="Microsoft YaHei"/>
              </a:rPr>
              <a:t>①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06" name="object 8"/>
          <p:cNvGrpSpPr/>
          <p:nvPr/>
        </p:nvGrpSpPr>
        <p:grpSpPr>
          <a:xfrm>
            <a:off x="3009240" y="2279160"/>
            <a:ext cx="3468600" cy="4466880"/>
            <a:chOff x="3009240" y="2279160"/>
            <a:chExt cx="3468600" cy="4466880"/>
          </a:xfrm>
        </p:grpSpPr>
        <p:pic>
          <p:nvPicPr>
            <p:cNvPr id="207" name="object 9" descr=""/>
            <p:cNvPicPr/>
            <p:nvPr/>
          </p:nvPicPr>
          <p:blipFill>
            <a:blip r:embed="rId2"/>
            <a:stretch/>
          </p:blipFill>
          <p:spPr>
            <a:xfrm>
              <a:off x="3028320" y="2298240"/>
              <a:ext cx="3430080" cy="442836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08" name="object 10"/>
            <p:cNvSpPr/>
            <p:nvPr/>
          </p:nvSpPr>
          <p:spPr>
            <a:xfrm>
              <a:off x="3009240" y="2279160"/>
              <a:ext cx="3468600" cy="4466880"/>
            </a:xfrm>
            <a:custGeom>
              <a:avLst/>
              <a:gdLst>
                <a:gd name="textAreaLeft" fmla="*/ 0 w 3468600"/>
                <a:gd name="textAreaRight" fmla="*/ 3468960 w 3468600"/>
                <a:gd name="textAreaTop" fmla="*/ 0 h 4466880"/>
                <a:gd name="textAreaBottom" fmla="*/ 4467240 h 4466880"/>
              </a:gdLst>
              <a:ahLst/>
              <a:rect l="textAreaLeft" t="textAreaTop" r="textAreaRight" b="textAreaBottom"/>
              <a:pathLst>
                <a:path w="3469004" h="4467225">
                  <a:moveTo>
                    <a:pt x="3459099" y="4466843"/>
                  </a:moveTo>
                  <a:lnTo>
                    <a:pt x="9525" y="4466843"/>
                  </a:lnTo>
                  <a:lnTo>
                    <a:pt x="7404" y="4466602"/>
                  </a:lnTo>
                  <a:lnTo>
                    <a:pt x="0" y="4457318"/>
                  </a:lnTo>
                  <a:lnTo>
                    <a:pt x="0" y="9524"/>
                  </a:lnTo>
                  <a:lnTo>
                    <a:pt x="9525" y="0"/>
                  </a:lnTo>
                  <a:lnTo>
                    <a:pt x="3459099" y="0"/>
                  </a:lnTo>
                  <a:lnTo>
                    <a:pt x="3468624" y="9524"/>
                  </a:lnTo>
                  <a:lnTo>
                    <a:pt x="19050" y="9524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4447793"/>
                  </a:lnTo>
                  <a:lnTo>
                    <a:pt x="9524" y="4447793"/>
                  </a:lnTo>
                  <a:lnTo>
                    <a:pt x="19050" y="4457318"/>
                  </a:lnTo>
                  <a:lnTo>
                    <a:pt x="3468624" y="4457318"/>
                  </a:lnTo>
                  <a:lnTo>
                    <a:pt x="3468382" y="4459439"/>
                  </a:lnTo>
                  <a:lnTo>
                    <a:pt x="3461219" y="4466602"/>
                  </a:lnTo>
                  <a:lnTo>
                    <a:pt x="3459099" y="4466843"/>
                  </a:lnTo>
                  <a:close/>
                </a:path>
                <a:path w="3469004" h="4467225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4"/>
                  </a:lnTo>
                  <a:lnTo>
                    <a:pt x="19050" y="19049"/>
                  </a:lnTo>
                  <a:close/>
                </a:path>
                <a:path w="3469004" h="4467225">
                  <a:moveTo>
                    <a:pt x="3449574" y="19049"/>
                  </a:moveTo>
                  <a:lnTo>
                    <a:pt x="19050" y="19049"/>
                  </a:lnTo>
                  <a:lnTo>
                    <a:pt x="19050" y="9524"/>
                  </a:lnTo>
                  <a:lnTo>
                    <a:pt x="3449574" y="9524"/>
                  </a:lnTo>
                  <a:lnTo>
                    <a:pt x="3449574" y="19049"/>
                  </a:lnTo>
                  <a:close/>
                </a:path>
                <a:path w="3469004" h="4467225">
                  <a:moveTo>
                    <a:pt x="3449574" y="4457318"/>
                  </a:moveTo>
                  <a:lnTo>
                    <a:pt x="3449574" y="9524"/>
                  </a:lnTo>
                  <a:lnTo>
                    <a:pt x="3459099" y="19049"/>
                  </a:lnTo>
                  <a:lnTo>
                    <a:pt x="3468624" y="19049"/>
                  </a:lnTo>
                  <a:lnTo>
                    <a:pt x="3468624" y="4447793"/>
                  </a:lnTo>
                  <a:lnTo>
                    <a:pt x="3459099" y="4447793"/>
                  </a:lnTo>
                  <a:lnTo>
                    <a:pt x="3449574" y="4457318"/>
                  </a:lnTo>
                  <a:close/>
                </a:path>
                <a:path w="3469004" h="4467225">
                  <a:moveTo>
                    <a:pt x="3468624" y="19049"/>
                  </a:moveTo>
                  <a:lnTo>
                    <a:pt x="3459099" y="19049"/>
                  </a:lnTo>
                  <a:lnTo>
                    <a:pt x="3449574" y="9524"/>
                  </a:lnTo>
                  <a:lnTo>
                    <a:pt x="3468624" y="9524"/>
                  </a:lnTo>
                  <a:lnTo>
                    <a:pt x="3468624" y="19049"/>
                  </a:lnTo>
                  <a:close/>
                </a:path>
                <a:path w="3469004" h="4467225">
                  <a:moveTo>
                    <a:pt x="19050" y="4457318"/>
                  </a:moveTo>
                  <a:lnTo>
                    <a:pt x="9524" y="4447793"/>
                  </a:lnTo>
                  <a:lnTo>
                    <a:pt x="19050" y="4447793"/>
                  </a:lnTo>
                  <a:lnTo>
                    <a:pt x="19050" y="4457318"/>
                  </a:lnTo>
                  <a:close/>
                </a:path>
                <a:path w="3469004" h="4467225">
                  <a:moveTo>
                    <a:pt x="3449574" y="4457318"/>
                  </a:moveTo>
                  <a:lnTo>
                    <a:pt x="19050" y="4457318"/>
                  </a:lnTo>
                  <a:lnTo>
                    <a:pt x="19050" y="4447793"/>
                  </a:lnTo>
                  <a:lnTo>
                    <a:pt x="3449574" y="4447793"/>
                  </a:lnTo>
                  <a:lnTo>
                    <a:pt x="3449574" y="4457318"/>
                  </a:lnTo>
                  <a:close/>
                </a:path>
                <a:path w="3469004" h="4467225">
                  <a:moveTo>
                    <a:pt x="3468624" y="4457318"/>
                  </a:moveTo>
                  <a:lnTo>
                    <a:pt x="3449574" y="4457318"/>
                  </a:lnTo>
                  <a:lnTo>
                    <a:pt x="3459099" y="4447793"/>
                  </a:lnTo>
                  <a:lnTo>
                    <a:pt x="3468624" y="4447793"/>
                  </a:lnTo>
                  <a:lnTo>
                    <a:pt x="3468624" y="4457318"/>
                  </a:lnTo>
                  <a:close/>
                </a:path>
              </a:pathLst>
            </a:custGeom>
            <a:solidFill>
              <a:srgbClr val="c83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09" name="object 11"/>
          <p:cNvSpPr/>
          <p:nvPr/>
        </p:nvSpPr>
        <p:spPr>
          <a:xfrm>
            <a:off x="5837400" y="6290640"/>
            <a:ext cx="3297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400" spc="-51" strike="noStrike" u="none">
                <a:solidFill>
                  <a:srgbClr val="006fc0"/>
                </a:solidFill>
                <a:uFillTx/>
                <a:latin typeface="Microsoft YaHei"/>
              </a:rPr>
              <a:t>②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0" name="object 12"/>
          <p:cNvSpPr/>
          <p:nvPr/>
        </p:nvSpPr>
        <p:spPr>
          <a:xfrm>
            <a:off x="10822320" y="6080760"/>
            <a:ext cx="954000" cy="53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640" bIns="0" anchor="t">
            <a:spAutoFit/>
          </a:bodyPr>
          <a:p>
            <a:pPr>
              <a:lnSpc>
                <a:spcPts val="2781"/>
              </a:lnSpc>
              <a:spcBef>
                <a:spcPts val="139"/>
              </a:spcBef>
            </a:pPr>
            <a:r>
              <a:rPr b="0" lang="en-US" sz="2400" spc="-51" strike="noStrike" u="none">
                <a:solidFill>
                  <a:srgbClr val="006fc0"/>
                </a:solidFill>
                <a:uFillTx/>
                <a:latin typeface="Microsoft YaHei"/>
              </a:rPr>
              <a:t>③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r">
              <a:lnSpc>
                <a:spcPts val="1270"/>
              </a:lnSpc>
            </a:pPr>
            <a:r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38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11" name="object 13"/>
          <p:cNvGrpSpPr/>
          <p:nvPr/>
        </p:nvGrpSpPr>
        <p:grpSpPr>
          <a:xfrm>
            <a:off x="6550920" y="133200"/>
            <a:ext cx="2500920" cy="3078000"/>
            <a:chOff x="6550920" y="133200"/>
            <a:chExt cx="2500920" cy="3078000"/>
          </a:xfrm>
        </p:grpSpPr>
        <p:pic>
          <p:nvPicPr>
            <p:cNvPr id="212" name="object 14" descr=""/>
            <p:cNvPicPr/>
            <p:nvPr/>
          </p:nvPicPr>
          <p:blipFill>
            <a:blip r:embed="rId3"/>
            <a:stretch/>
          </p:blipFill>
          <p:spPr>
            <a:xfrm>
              <a:off x="6570000" y="152280"/>
              <a:ext cx="2462400" cy="30398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13" name="object 15"/>
            <p:cNvSpPr/>
            <p:nvPr/>
          </p:nvSpPr>
          <p:spPr>
            <a:xfrm>
              <a:off x="6550920" y="133200"/>
              <a:ext cx="2500920" cy="3078000"/>
            </a:xfrm>
            <a:custGeom>
              <a:avLst/>
              <a:gdLst>
                <a:gd name="textAreaLeft" fmla="*/ 0 w 2500920"/>
                <a:gd name="textAreaRight" fmla="*/ 2501280 w 2500920"/>
                <a:gd name="textAreaTop" fmla="*/ 0 h 3078000"/>
                <a:gd name="textAreaBottom" fmla="*/ 3078360 h 3078000"/>
              </a:gdLst>
              <a:ahLst/>
              <a:rect l="textAreaLeft" t="textAreaTop" r="textAreaRight" b="textAreaBottom"/>
              <a:pathLst>
                <a:path w="2501265" h="3078480">
                  <a:moveTo>
                    <a:pt x="2491358" y="3078480"/>
                  </a:moveTo>
                  <a:lnTo>
                    <a:pt x="9525" y="3078480"/>
                  </a:lnTo>
                  <a:lnTo>
                    <a:pt x="7404" y="3078238"/>
                  </a:lnTo>
                  <a:lnTo>
                    <a:pt x="0" y="3068955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491358" y="0"/>
                  </a:lnTo>
                  <a:lnTo>
                    <a:pt x="2500883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059430"/>
                  </a:lnTo>
                  <a:lnTo>
                    <a:pt x="9525" y="3059430"/>
                  </a:lnTo>
                  <a:lnTo>
                    <a:pt x="19050" y="3068955"/>
                  </a:lnTo>
                  <a:lnTo>
                    <a:pt x="2500883" y="3068955"/>
                  </a:lnTo>
                  <a:lnTo>
                    <a:pt x="2500642" y="3071075"/>
                  </a:lnTo>
                  <a:lnTo>
                    <a:pt x="2493479" y="3078238"/>
                  </a:lnTo>
                  <a:lnTo>
                    <a:pt x="2491358" y="3078480"/>
                  </a:lnTo>
                  <a:close/>
                </a:path>
                <a:path w="2501265" h="307848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501265" h="3078480">
                  <a:moveTo>
                    <a:pt x="2481833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481833" y="9525"/>
                  </a:lnTo>
                  <a:lnTo>
                    <a:pt x="2481833" y="19050"/>
                  </a:lnTo>
                  <a:close/>
                </a:path>
                <a:path w="2501265" h="3078480">
                  <a:moveTo>
                    <a:pt x="2481833" y="3068955"/>
                  </a:moveTo>
                  <a:lnTo>
                    <a:pt x="2481833" y="9525"/>
                  </a:lnTo>
                  <a:lnTo>
                    <a:pt x="2491358" y="19050"/>
                  </a:lnTo>
                  <a:lnTo>
                    <a:pt x="2500883" y="19050"/>
                  </a:lnTo>
                  <a:lnTo>
                    <a:pt x="2500883" y="3059430"/>
                  </a:lnTo>
                  <a:lnTo>
                    <a:pt x="2491358" y="3059430"/>
                  </a:lnTo>
                  <a:lnTo>
                    <a:pt x="2481833" y="3068955"/>
                  </a:lnTo>
                  <a:close/>
                </a:path>
                <a:path w="2501265" h="3078480">
                  <a:moveTo>
                    <a:pt x="2500883" y="19050"/>
                  </a:moveTo>
                  <a:lnTo>
                    <a:pt x="2491358" y="19050"/>
                  </a:lnTo>
                  <a:lnTo>
                    <a:pt x="2481833" y="9525"/>
                  </a:lnTo>
                  <a:lnTo>
                    <a:pt x="2500883" y="9525"/>
                  </a:lnTo>
                  <a:lnTo>
                    <a:pt x="2500883" y="19050"/>
                  </a:lnTo>
                  <a:close/>
                </a:path>
                <a:path w="2501265" h="3078480">
                  <a:moveTo>
                    <a:pt x="19050" y="3068955"/>
                  </a:moveTo>
                  <a:lnTo>
                    <a:pt x="9525" y="3059430"/>
                  </a:lnTo>
                  <a:lnTo>
                    <a:pt x="19050" y="3059430"/>
                  </a:lnTo>
                  <a:lnTo>
                    <a:pt x="19050" y="3068955"/>
                  </a:lnTo>
                  <a:close/>
                </a:path>
                <a:path w="2501265" h="3078480">
                  <a:moveTo>
                    <a:pt x="2481833" y="3068955"/>
                  </a:moveTo>
                  <a:lnTo>
                    <a:pt x="19050" y="3068955"/>
                  </a:lnTo>
                  <a:lnTo>
                    <a:pt x="19050" y="3059430"/>
                  </a:lnTo>
                  <a:lnTo>
                    <a:pt x="2481833" y="3059430"/>
                  </a:lnTo>
                  <a:lnTo>
                    <a:pt x="2481833" y="3068955"/>
                  </a:lnTo>
                  <a:close/>
                </a:path>
                <a:path w="2501265" h="3078480">
                  <a:moveTo>
                    <a:pt x="2500883" y="3068955"/>
                  </a:moveTo>
                  <a:lnTo>
                    <a:pt x="2481833" y="3068955"/>
                  </a:lnTo>
                  <a:lnTo>
                    <a:pt x="2491358" y="3059430"/>
                  </a:lnTo>
                  <a:lnTo>
                    <a:pt x="2500883" y="3059430"/>
                  </a:lnTo>
                  <a:lnTo>
                    <a:pt x="2500883" y="3068955"/>
                  </a:lnTo>
                  <a:close/>
                </a:path>
              </a:pathLst>
            </a:custGeom>
            <a:solidFill>
              <a:srgbClr val="c83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14" name="object 16"/>
          <p:cNvGrpSpPr/>
          <p:nvPr/>
        </p:nvGrpSpPr>
        <p:grpSpPr>
          <a:xfrm>
            <a:off x="6535080" y="3258360"/>
            <a:ext cx="5650200" cy="3498480"/>
            <a:chOff x="6535080" y="3258360"/>
            <a:chExt cx="5650200" cy="3498480"/>
          </a:xfrm>
        </p:grpSpPr>
        <p:pic>
          <p:nvPicPr>
            <p:cNvPr id="215" name="object 17" descr=""/>
            <p:cNvPicPr/>
            <p:nvPr/>
          </p:nvPicPr>
          <p:blipFill>
            <a:blip r:embed="rId4"/>
            <a:stretch/>
          </p:blipFill>
          <p:spPr>
            <a:xfrm>
              <a:off x="6570000" y="3293280"/>
              <a:ext cx="5580360" cy="3428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16" name="object 18" descr=""/>
            <p:cNvPicPr/>
            <p:nvPr/>
          </p:nvPicPr>
          <p:blipFill>
            <a:blip r:embed="rId5"/>
            <a:stretch/>
          </p:blipFill>
          <p:spPr>
            <a:xfrm>
              <a:off x="6535080" y="3258360"/>
              <a:ext cx="5650200" cy="349848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17" name="object 19"/>
          <p:cNvSpPr/>
          <p:nvPr/>
        </p:nvSpPr>
        <p:spPr>
          <a:xfrm>
            <a:off x="9914760" y="4960440"/>
            <a:ext cx="3297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400" spc="-51" strike="noStrike" u="none">
                <a:solidFill>
                  <a:srgbClr val="006fc0"/>
                </a:solidFill>
                <a:uFillTx/>
                <a:latin typeface="Microsoft YaHei"/>
              </a:rPr>
              <a:t>④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8" name="object 20"/>
          <p:cNvSpPr/>
          <p:nvPr/>
        </p:nvSpPr>
        <p:spPr>
          <a:xfrm>
            <a:off x="1720800" y="862920"/>
            <a:ext cx="2463480" cy="137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 indent="3240">
              <a:lnSpc>
                <a:spcPct val="124000"/>
              </a:lnSpc>
              <a:spcBef>
                <a:spcPts val="96"/>
              </a:spcBef>
              <a:tabLst>
                <a:tab algn="l" pos="0"/>
              </a:tabLst>
            </a:pPr>
            <a:r>
              <a:rPr b="1" lang="en-US" sz="2400" spc="-26" strike="noStrike" u="none">
                <a:solidFill>
                  <a:srgbClr val="42065a"/>
                </a:solidFill>
                <a:uFillTx/>
                <a:latin typeface="Microsoft YaHei"/>
              </a:rPr>
              <a:t>DeepSeek</a:t>
            </a:r>
            <a:r>
              <a:rPr b="1" lang="zh-CN" sz="2400" spc="-20" strike="noStrike" u="none">
                <a:solidFill>
                  <a:srgbClr val="42065a"/>
                </a:solidFill>
                <a:uFillTx/>
                <a:latin typeface="Microsoft YaHei"/>
              </a:rPr>
              <a:t>输出的</a:t>
            </a:r>
            <a:r>
              <a:rPr b="1" lang="zh-CN" sz="2400" spc="-11" strike="noStrike" u="none">
                <a:solidFill>
                  <a:srgbClr val="42065a"/>
                </a:solidFill>
                <a:uFillTx/>
                <a:latin typeface="Microsoft YaHei"/>
              </a:rPr>
              <a:t>日程安排清晰明确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19" name="object 21"/>
          <p:cNvSpPr/>
          <p:nvPr/>
        </p:nvSpPr>
        <p:spPr>
          <a:xfrm>
            <a:off x="9259200" y="1503000"/>
            <a:ext cx="2463480" cy="1257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02960" bIns="0" anchor="t">
            <a:spAutoFit/>
          </a:bodyPr>
          <a:p>
            <a:pPr marL="12600">
              <a:lnSpc>
                <a:spcPct val="100000"/>
              </a:lnSpc>
              <a:spcBef>
                <a:spcPts val="811"/>
              </a:spcBef>
            </a:pPr>
            <a:r>
              <a:rPr b="1" lang="zh-CN" sz="2400" spc="-11" strike="noStrike" u="none">
                <a:solidFill>
                  <a:srgbClr val="6e1d39"/>
                </a:solidFill>
                <a:uFillTx/>
                <a:latin typeface="Microsoft YaHei"/>
              </a:rPr>
              <a:t>贴心准备清单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ts val="2591"/>
              </a:lnSpc>
              <a:spcBef>
                <a:spcPts val="1035"/>
              </a:spcBef>
            </a:pPr>
            <a:r>
              <a:rPr b="1" lang="zh-CN" sz="2400" spc="-11" strike="noStrike" u="none">
                <a:solidFill>
                  <a:srgbClr val="6e1d39"/>
                </a:solidFill>
                <a:uFillTx/>
                <a:latin typeface="Microsoft YaHei"/>
              </a:rPr>
              <a:t>甚至细致考虑到了</a:t>
            </a:r>
            <a:r>
              <a:rPr b="1" lang="zh-CN" sz="2400" strike="noStrike" u="none">
                <a:solidFill>
                  <a:srgbClr val="6e1d39"/>
                </a:solidFill>
                <a:uFillTx/>
                <a:latin typeface="Microsoft YaHei"/>
              </a:rPr>
              <a:t>每日</a:t>
            </a:r>
            <a:r>
              <a:rPr b="1" lang="en-US" sz="2400" spc="-11" strike="noStrike" u="none">
                <a:solidFill>
                  <a:srgbClr val="6e1d39"/>
                </a:solidFill>
                <a:uFillTx/>
                <a:latin typeface="Microsoft YaHei"/>
              </a:rPr>
              <a:t>5000</a:t>
            </a:r>
            <a:r>
              <a:rPr b="1" lang="zh-CN" sz="2400" spc="-51" strike="noStrike" u="none">
                <a:solidFill>
                  <a:srgbClr val="6e1d39"/>
                </a:solidFill>
                <a:uFillTx/>
                <a:latin typeface="Microsoft YaHei"/>
              </a:rPr>
              <a:t>步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0" name="object 22"/>
          <p:cNvSpPr/>
          <p:nvPr/>
        </p:nvSpPr>
        <p:spPr>
          <a:xfrm>
            <a:off x="10033920" y="2895480"/>
            <a:ext cx="352080" cy="324720"/>
          </a:xfrm>
          <a:custGeom>
            <a:avLst/>
            <a:gdLst>
              <a:gd name="textAreaLeft" fmla="*/ 0 w 352080"/>
              <a:gd name="textAreaRight" fmla="*/ 352440 w 352080"/>
              <a:gd name="textAreaTop" fmla="*/ 0 h 324720"/>
              <a:gd name="textAreaBottom" fmla="*/ 325080 h 324720"/>
            </a:gdLst>
            <a:ahLst/>
            <a:rect l="textAreaLeft" t="textAreaTop" r="textAreaRight" b="textAreaBottom"/>
            <a:pathLst>
              <a:path w="352425" h="325119">
                <a:moveTo>
                  <a:pt x="352043" y="324612"/>
                </a:moveTo>
                <a:lnTo>
                  <a:pt x="175259" y="161544"/>
                </a:lnTo>
                <a:lnTo>
                  <a:pt x="0" y="324612"/>
                </a:lnTo>
                <a:lnTo>
                  <a:pt x="0" y="161544"/>
                </a:lnTo>
                <a:lnTo>
                  <a:pt x="175259" y="0"/>
                </a:lnTo>
                <a:lnTo>
                  <a:pt x="352043" y="161544"/>
                </a:lnTo>
                <a:lnTo>
                  <a:pt x="352043" y="324612"/>
                </a:lnTo>
                <a:close/>
              </a:path>
            </a:pathLst>
          </a:custGeom>
          <a:solidFill>
            <a:srgbClr val="6e1d39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1" name="object 23"/>
          <p:cNvSpPr/>
          <p:nvPr/>
        </p:nvSpPr>
        <p:spPr>
          <a:xfrm>
            <a:off x="2776680" y="1903320"/>
            <a:ext cx="352080" cy="326160"/>
          </a:xfrm>
          <a:custGeom>
            <a:avLst/>
            <a:gdLst>
              <a:gd name="textAreaLeft" fmla="*/ 0 w 352080"/>
              <a:gd name="textAreaRight" fmla="*/ 352440 w 352080"/>
              <a:gd name="textAreaTop" fmla="*/ 0 h 326160"/>
              <a:gd name="textAreaBottom" fmla="*/ 326520 h 326160"/>
            </a:gdLst>
            <a:ahLst/>
            <a:rect l="textAreaLeft" t="textAreaTop" r="textAreaRight" b="textAreaBottom"/>
            <a:pathLst>
              <a:path w="352425" h="326389">
                <a:moveTo>
                  <a:pt x="352044" y="326136"/>
                </a:moveTo>
                <a:lnTo>
                  <a:pt x="176784" y="163068"/>
                </a:lnTo>
                <a:lnTo>
                  <a:pt x="0" y="326136"/>
                </a:lnTo>
                <a:lnTo>
                  <a:pt x="0" y="163068"/>
                </a:lnTo>
                <a:lnTo>
                  <a:pt x="176784" y="0"/>
                </a:lnTo>
                <a:lnTo>
                  <a:pt x="352044" y="163068"/>
                </a:lnTo>
                <a:lnTo>
                  <a:pt x="352044" y="326136"/>
                </a:lnTo>
                <a:close/>
              </a:path>
            </a:pathLst>
          </a:custGeom>
          <a:solidFill>
            <a:srgbClr val="9b2b4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222" name="object 24"/>
          <p:cNvSpPr/>
          <p:nvPr/>
        </p:nvSpPr>
        <p:spPr>
          <a:xfrm>
            <a:off x="1290960" y="486000"/>
            <a:ext cx="2592360" cy="235800"/>
          </a:xfrm>
          <a:custGeom>
            <a:avLst/>
            <a:gdLst>
              <a:gd name="textAreaLeft" fmla="*/ 0 w 2592360"/>
              <a:gd name="textAreaRight" fmla="*/ 2592720 w 2592360"/>
              <a:gd name="textAreaTop" fmla="*/ 0 h 235800"/>
              <a:gd name="textAreaBottom" fmla="*/ 236160 h 235800"/>
            </a:gdLst>
            <a:ahLst/>
            <a:rect l="textAreaLeft" t="textAreaTop" r="textAreaRight" b="textAreaBottom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583164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US" sz="3200" spc="-20" strike="noStrike" u="none">
                <a:solidFill>
                  <a:srgbClr val="a13838"/>
                </a:solidFill>
                <a:uFillTx/>
                <a:latin typeface="Times New Roman"/>
              </a:rPr>
              <a:t>2.DeepSeek</a:t>
            </a:r>
            <a:r>
              <a:rPr b="0" lang="zh-CN" sz="3200" strike="noStrike" u="none">
                <a:solidFill>
                  <a:srgbClr val="a13838"/>
                </a:solidFill>
                <a:uFillTx/>
                <a:latin typeface="SimSun"/>
              </a:rPr>
              <a:t>提示词技巧</a:t>
            </a:r>
            <a:r>
              <a:rPr b="1" lang="en-US" sz="3200" spc="-11" strike="noStrike" u="none">
                <a:solidFill>
                  <a:srgbClr val="a13838"/>
                </a:solidFill>
                <a:uFillTx/>
                <a:latin typeface="Times New Roman"/>
              </a:rPr>
              <a:t>-</a:t>
            </a:r>
            <a:r>
              <a:rPr b="0" lang="zh-CN" sz="3200" spc="-14" strike="noStrike" u="none">
                <a:solidFill>
                  <a:srgbClr val="a13838"/>
                </a:solidFill>
                <a:uFillTx/>
                <a:latin typeface="SimSun"/>
              </a:rPr>
              <a:t>通用公式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object 2"/>
          <p:cNvSpPr/>
          <p:nvPr/>
        </p:nvSpPr>
        <p:spPr>
          <a:xfrm>
            <a:off x="1290960" y="486000"/>
            <a:ext cx="2592360" cy="235800"/>
          </a:xfrm>
          <a:custGeom>
            <a:avLst/>
            <a:gdLst>
              <a:gd name="textAreaLeft" fmla="*/ 0 w 2592360"/>
              <a:gd name="textAreaRight" fmla="*/ 2592720 w 2592360"/>
              <a:gd name="textAreaTop" fmla="*/ 0 h 235800"/>
              <a:gd name="textAreaBottom" fmla="*/ 236160 h 235800"/>
            </a:gdLst>
            <a:ahLst/>
            <a:rect l="textAreaLeft" t="textAreaTop" r="textAreaRight" b="textAreaBottom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672300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US" sz="3200" spc="-20" strike="noStrike" u="none">
                <a:solidFill>
                  <a:srgbClr val="a13838"/>
                </a:solidFill>
                <a:uFillTx/>
                <a:latin typeface="Times New Roman"/>
              </a:rPr>
              <a:t>2.DeepSeek</a:t>
            </a:r>
            <a:r>
              <a:rPr b="0" lang="zh-CN" sz="3200" strike="noStrike" u="none">
                <a:solidFill>
                  <a:srgbClr val="a13838"/>
                </a:solidFill>
                <a:uFillTx/>
                <a:latin typeface="SimSun"/>
              </a:rPr>
              <a:t>提示词技巧</a:t>
            </a:r>
            <a:r>
              <a:rPr b="1" lang="en-US" sz="3200" spc="-11" strike="noStrike" u="none">
                <a:solidFill>
                  <a:srgbClr val="a13838"/>
                </a:solidFill>
                <a:uFillTx/>
                <a:latin typeface="Times New Roman"/>
              </a:rPr>
              <a:t>-</a:t>
            </a:r>
            <a:r>
              <a:rPr b="0" lang="zh-CN" sz="3200" spc="-14" strike="noStrike" u="none">
                <a:solidFill>
                  <a:srgbClr val="a13838"/>
                </a:solidFill>
                <a:uFillTx/>
                <a:latin typeface="SimSun"/>
              </a:rPr>
              <a:t>通用公式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226" name="object 6"/>
          <p:cNvGrpSpPr/>
          <p:nvPr/>
        </p:nvGrpSpPr>
        <p:grpSpPr>
          <a:xfrm>
            <a:off x="4032000" y="1897920"/>
            <a:ext cx="3808440" cy="3674880"/>
            <a:chOff x="4032000" y="1897920"/>
            <a:chExt cx="3808440" cy="3674880"/>
          </a:xfrm>
        </p:grpSpPr>
        <p:pic>
          <p:nvPicPr>
            <p:cNvPr id="227" name="object 7" descr=""/>
            <p:cNvPicPr/>
            <p:nvPr/>
          </p:nvPicPr>
          <p:blipFill>
            <a:blip r:embed="rId1"/>
            <a:stretch/>
          </p:blipFill>
          <p:spPr>
            <a:xfrm>
              <a:off x="5907600" y="1898640"/>
              <a:ext cx="1932840" cy="19335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28" name="object 8" descr=""/>
            <p:cNvPicPr/>
            <p:nvPr/>
          </p:nvPicPr>
          <p:blipFill>
            <a:blip r:embed="rId2"/>
            <a:stretch/>
          </p:blipFill>
          <p:spPr>
            <a:xfrm>
              <a:off x="5907600" y="3634200"/>
              <a:ext cx="1932840" cy="1934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29" name="object 9" descr=""/>
            <p:cNvPicPr/>
            <p:nvPr/>
          </p:nvPicPr>
          <p:blipFill>
            <a:blip r:embed="rId3"/>
            <a:stretch/>
          </p:blipFill>
          <p:spPr>
            <a:xfrm>
              <a:off x="4033080" y="3638520"/>
              <a:ext cx="1933560" cy="1934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30" name="object 10" descr=""/>
            <p:cNvPicPr/>
            <p:nvPr/>
          </p:nvPicPr>
          <p:blipFill>
            <a:blip r:embed="rId4"/>
            <a:stretch/>
          </p:blipFill>
          <p:spPr>
            <a:xfrm>
              <a:off x="4032000" y="1897920"/>
              <a:ext cx="1932840" cy="19335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31" name="object 11" descr=""/>
            <p:cNvPicPr/>
            <p:nvPr/>
          </p:nvPicPr>
          <p:blipFill>
            <a:blip r:embed="rId5"/>
            <a:stretch/>
          </p:blipFill>
          <p:spPr>
            <a:xfrm>
              <a:off x="6552000" y="2543400"/>
              <a:ext cx="590400" cy="590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32" name="object 12" descr=""/>
            <p:cNvPicPr/>
            <p:nvPr/>
          </p:nvPicPr>
          <p:blipFill>
            <a:blip r:embed="rId6"/>
            <a:stretch/>
          </p:blipFill>
          <p:spPr>
            <a:xfrm>
              <a:off x="4730400" y="2542680"/>
              <a:ext cx="590400" cy="590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33" name="object 13" descr=""/>
            <p:cNvPicPr/>
            <p:nvPr/>
          </p:nvPicPr>
          <p:blipFill>
            <a:blip r:embed="rId7"/>
            <a:stretch/>
          </p:blipFill>
          <p:spPr>
            <a:xfrm>
              <a:off x="4731480" y="4284000"/>
              <a:ext cx="590400" cy="590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34" name="object 14" descr=""/>
            <p:cNvPicPr/>
            <p:nvPr/>
          </p:nvPicPr>
          <p:blipFill>
            <a:blip r:embed="rId8"/>
            <a:stretch/>
          </p:blipFill>
          <p:spPr>
            <a:xfrm>
              <a:off x="6552000" y="4279320"/>
              <a:ext cx="590400" cy="5904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35" name="object 15"/>
          <p:cNvSpPr/>
          <p:nvPr/>
        </p:nvSpPr>
        <p:spPr>
          <a:xfrm>
            <a:off x="2536920" y="1586880"/>
            <a:ext cx="1396800" cy="350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zh-CN" sz="5400" spc="-26" strike="noStrike" u="none">
                <a:solidFill>
                  <a:srgbClr val="c83e58"/>
                </a:solidFill>
                <a:uFillTx/>
                <a:latin typeface="Microsoft YaHei"/>
              </a:rPr>
              <a:t>任务</a:t>
            </a:r>
            <a:endParaRPr b="0" lang="en-US" sz="5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7360">
              <a:lnSpc>
                <a:spcPct val="100000"/>
              </a:lnSpc>
              <a:spcBef>
                <a:spcPts val="3793"/>
              </a:spcBef>
            </a:pPr>
            <a:r>
              <a:rPr b="1" lang="zh-CN" sz="2400" spc="-20" strike="noStrike" u="none">
                <a:solidFill>
                  <a:srgbClr val="42065a"/>
                </a:solidFill>
                <a:uFillTx/>
                <a:latin typeface="Microsoft YaHei"/>
              </a:rPr>
              <a:t>做什么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2979"/>
              </a:spcBef>
            </a:pPr>
            <a:r>
              <a:rPr b="1" lang="zh-CN" sz="5400" spc="-26" strike="noStrike" u="none">
                <a:solidFill>
                  <a:srgbClr val="cf4879"/>
                </a:solidFill>
                <a:uFillTx/>
                <a:latin typeface="Microsoft YaHei"/>
              </a:rPr>
              <a:t>目标</a:t>
            </a:r>
            <a:endParaRPr b="0" lang="en-US" sz="5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7360">
              <a:lnSpc>
                <a:spcPct val="100000"/>
              </a:lnSpc>
              <a:spcBef>
                <a:spcPts val="1984"/>
              </a:spcBef>
            </a:pPr>
            <a:r>
              <a:rPr b="1" lang="zh-CN" sz="2400" spc="-14" strike="noStrike" u="none">
                <a:solidFill>
                  <a:srgbClr val="42065a"/>
                </a:solidFill>
                <a:uFillTx/>
                <a:latin typeface="Microsoft YaHei"/>
              </a:rPr>
              <a:t>期望效果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6" name="object 16"/>
          <p:cNvSpPr/>
          <p:nvPr/>
        </p:nvSpPr>
        <p:spPr>
          <a:xfrm>
            <a:off x="7916040" y="1586880"/>
            <a:ext cx="2795040" cy="3501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39240">
              <a:lnSpc>
                <a:spcPct val="100000"/>
              </a:lnSpc>
              <a:spcBef>
                <a:spcPts val="99"/>
              </a:spcBef>
            </a:pPr>
            <a:r>
              <a:rPr b="1" lang="zh-CN" sz="5400" spc="-26" strike="noStrike" u="none">
                <a:solidFill>
                  <a:srgbClr val="d45b6e"/>
                </a:solidFill>
                <a:uFillTx/>
                <a:latin typeface="Microsoft YaHei"/>
              </a:rPr>
              <a:t>背景</a:t>
            </a:r>
            <a:endParaRPr b="0" lang="en-US" sz="5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1680">
              <a:lnSpc>
                <a:spcPct val="100000"/>
              </a:lnSpc>
              <a:spcBef>
                <a:spcPts val="3793"/>
              </a:spcBef>
            </a:pPr>
            <a:r>
              <a:rPr b="1" lang="zh-CN" sz="2400" spc="-20" strike="noStrike" u="none">
                <a:solidFill>
                  <a:srgbClr val="42065a"/>
                </a:solidFill>
                <a:uFillTx/>
                <a:latin typeface="Microsoft YaHei"/>
              </a:rPr>
              <a:t>给谁用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9240">
              <a:lnSpc>
                <a:spcPct val="100000"/>
              </a:lnSpc>
              <a:spcBef>
                <a:spcPts val="2979"/>
              </a:spcBef>
            </a:pPr>
            <a:r>
              <a:rPr b="1" lang="zh-CN" sz="5400" spc="-14" strike="noStrike" u="none">
                <a:solidFill>
                  <a:srgbClr val="d25592"/>
                </a:solidFill>
                <a:uFillTx/>
                <a:latin typeface="Microsoft YaHei"/>
              </a:rPr>
              <a:t>负面限定</a:t>
            </a:r>
            <a:endParaRPr b="0" lang="en-US" sz="5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984"/>
              </a:spcBef>
            </a:pPr>
            <a:r>
              <a:rPr b="1" lang="zh-CN" sz="2400" spc="-11" strike="noStrike" u="none">
                <a:solidFill>
                  <a:srgbClr val="42065a"/>
                </a:solidFill>
                <a:uFillTx/>
                <a:latin typeface="Microsoft YaHei"/>
              </a:rPr>
              <a:t>担心的问题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37" name="object 17" descr=""/>
          <p:cNvPicPr/>
          <p:nvPr/>
        </p:nvPicPr>
        <p:blipFill>
          <a:blip r:embed="rId9"/>
          <a:stretch/>
        </p:blipFill>
        <p:spPr>
          <a:xfrm>
            <a:off x="3972960" y="5991840"/>
            <a:ext cx="4470120" cy="774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38" name="object 18"/>
          <p:cNvSpPr/>
          <p:nvPr/>
        </p:nvSpPr>
        <p:spPr>
          <a:xfrm>
            <a:off x="5259240" y="6062400"/>
            <a:ext cx="1651320" cy="98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200" spc="-11" strike="noStrike" u="none">
                <a:solidFill>
                  <a:srgbClr val="ffffff"/>
                </a:solidFill>
                <a:uFillTx/>
                <a:latin typeface="Arial"/>
              </a:rPr>
              <a:t>“</a:t>
            </a:r>
            <a:r>
              <a:rPr b="1" lang="zh-CN" sz="3200" spc="-11" strike="noStrike" u="none">
                <a:solidFill>
                  <a:srgbClr val="ffffff"/>
                </a:solidFill>
                <a:uFillTx/>
                <a:latin typeface="Microsoft YaHei"/>
              </a:rPr>
              <a:t>内心戏</a:t>
            </a:r>
            <a:r>
              <a:rPr b="1" lang="en-US" sz="3200" spc="-51" strike="noStrike" u="none">
                <a:solidFill>
                  <a:srgbClr val="ffffff"/>
                </a:solidFill>
                <a:uFillTx/>
                <a:latin typeface="Arial"/>
              </a:rPr>
              <a:t>”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39" name="PlaceHolder 2"/>
          <p:cNvSpPr>
            <a:spLocks noGrp="1"/>
          </p:cNvSpPr>
          <p:nvPr>
            <p:ph type="sldNum" idx="21"/>
          </p:nvPr>
        </p:nvSpPr>
        <p:spPr>
          <a:xfrm>
            <a:off x="11586240" y="6447600"/>
            <a:ext cx="240840" cy="1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r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39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object 2"/>
          <p:cNvSpPr/>
          <p:nvPr/>
        </p:nvSpPr>
        <p:spPr>
          <a:xfrm>
            <a:off x="1290960" y="486000"/>
            <a:ext cx="2592360" cy="235800"/>
          </a:xfrm>
          <a:custGeom>
            <a:avLst/>
            <a:gdLst>
              <a:gd name="textAreaLeft" fmla="*/ 0 w 2592360"/>
              <a:gd name="textAreaRight" fmla="*/ 2592720 w 2592360"/>
              <a:gd name="textAreaTop" fmla="*/ 0 h 235800"/>
              <a:gd name="textAreaBottom" fmla="*/ 236160 h 235800"/>
            </a:gdLst>
            <a:ahLst/>
            <a:rect l="textAreaLeft" t="textAreaTop" r="textAreaRight" b="textAreaBottom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582300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US" sz="3200" spc="-20" strike="noStrike" u="none">
                <a:solidFill>
                  <a:srgbClr val="a13838"/>
                </a:solidFill>
                <a:uFillTx/>
                <a:latin typeface="Times New Roman"/>
              </a:rPr>
              <a:t>3.DeepSeek</a:t>
            </a:r>
            <a:r>
              <a:rPr b="0" lang="zh-CN" sz="3200" strike="noStrike" u="none">
                <a:solidFill>
                  <a:srgbClr val="a13838"/>
                </a:solidFill>
                <a:uFillTx/>
                <a:latin typeface="SimSun"/>
              </a:rPr>
              <a:t>提示词技巧</a:t>
            </a:r>
            <a:r>
              <a:rPr b="1" lang="en-US" sz="3200" spc="-11" strike="noStrike" u="none">
                <a:solidFill>
                  <a:srgbClr val="a13838"/>
                </a:solidFill>
                <a:uFillTx/>
                <a:latin typeface="Times New Roman"/>
              </a:rPr>
              <a:t>-</a:t>
            </a:r>
            <a:r>
              <a:rPr b="0" lang="zh-CN" sz="3200" spc="-20" strike="noStrike" u="none">
                <a:solidFill>
                  <a:srgbClr val="a13838"/>
                </a:solidFill>
                <a:uFillTx/>
                <a:latin typeface="SimSun"/>
              </a:rPr>
              <a:t>说人话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42" name="object 9"/>
          <p:cNvSpPr/>
          <p:nvPr/>
        </p:nvSpPr>
        <p:spPr>
          <a:xfrm>
            <a:off x="6513120" y="1528560"/>
            <a:ext cx="1152000" cy="321480"/>
          </a:xfrm>
          <a:custGeom>
            <a:avLst/>
            <a:gdLst>
              <a:gd name="textAreaLeft" fmla="*/ 0 w 1152000"/>
              <a:gd name="textAreaRight" fmla="*/ 1152360 w 1152000"/>
              <a:gd name="textAreaTop" fmla="*/ 0 h 321480"/>
              <a:gd name="textAreaBottom" fmla="*/ 321840 h 321480"/>
            </a:gdLst>
            <a:ahLst/>
            <a:rect l="textAreaLeft" t="textAreaTop" r="textAreaRight" b="textAreaBottom"/>
            <a:pathLst>
              <a:path w="1152525" h="321944">
                <a:moveTo>
                  <a:pt x="1152525" y="0"/>
                </a:moveTo>
                <a:lnTo>
                  <a:pt x="1152525" y="0"/>
                </a:lnTo>
                <a:lnTo>
                  <a:pt x="0" y="0"/>
                </a:lnTo>
                <a:lnTo>
                  <a:pt x="0" y="321945"/>
                </a:lnTo>
                <a:lnTo>
                  <a:pt x="1152525" y="321945"/>
                </a:lnTo>
                <a:lnTo>
                  <a:pt x="1152525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3" name="object 10"/>
          <p:cNvSpPr/>
          <p:nvPr/>
        </p:nvSpPr>
        <p:spPr>
          <a:xfrm>
            <a:off x="1486440" y="2763000"/>
            <a:ext cx="1152000" cy="321480"/>
          </a:xfrm>
          <a:custGeom>
            <a:avLst/>
            <a:gdLst>
              <a:gd name="textAreaLeft" fmla="*/ 0 w 1152000"/>
              <a:gd name="textAreaRight" fmla="*/ 1152360 w 1152000"/>
              <a:gd name="textAreaTop" fmla="*/ 0 h 321480"/>
              <a:gd name="textAreaBottom" fmla="*/ 321840 h 321480"/>
            </a:gdLst>
            <a:ahLst/>
            <a:rect l="textAreaLeft" t="textAreaTop" r="textAreaRight" b="textAreaBottom"/>
            <a:pathLst>
              <a:path w="1152525" h="321944">
                <a:moveTo>
                  <a:pt x="1152525" y="0"/>
                </a:moveTo>
                <a:lnTo>
                  <a:pt x="1152525" y="0"/>
                </a:lnTo>
                <a:lnTo>
                  <a:pt x="0" y="0"/>
                </a:lnTo>
                <a:lnTo>
                  <a:pt x="0" y="321945"/>
                </a:lnTo>
                <a:lnTo>
                  <a:pt x="1152525" y="321945"/>
                </a:lnTo>
                <a:lnTo>
                  <a:pt x="1152525" y="0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4" name="object 11"/>
          <p:cNvSpPr/>
          <p:nvPr/>
        </p:nvSpPr>
        <p:spPr>
          <a:xfrm>
            <a:off x="386280" y="1539360"/>
            <a:ext cx="10321560" cy="1521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Microsoft YaHei"/>
              </a:rPr>
              <a:t>了避免</a:t>
            </a:r>
            <a:r>
              <a:rPr b="0" lang="en-US" sz="1800" spc="-20" strike="noStrike" u="none">
                <a:solidFill>
                  <a:srgbClr val="000000"/>
                </a:solidFill>
                <a:uFillTx/>
                <a:latin typeface="Microsoft YaHei"/>
              </a:rPr>
              <a:t>DeepSeek</a:t>
            </a:r>
            <a:r>
              <a:rPr b="0" lang="zh-CN" sz="1800" spc="-6" strike="noStrike" u="none">
                <a:solidFill>
                  <a:srgbClr val="000000"/>
                </a:solidFill>
                <a:uFillTx/>
                <a:latin typeface="Microsoft YaHei"/>
              </a:rPr>
              <a:t>的回答过于官方、专业，可以尝试这三个字“说人话”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ct val="150000"/>
              </a:lnSpc>
              <a:spcBef>
                <a:spcPts val="3240"/>
              </a:spcBef>
            </a:pPr>
            <a:r>
              <a:rPr b="0" lang="zh-CN" sz="1800" spc="-6" strike="noStrike" u="none">
                <a:solidFill>
                  <a:srgbClr val="000000"/>
                </a:solidFill>
                <a:uFillTx/>
                <a:latin typeface="Microsoft YaHei"/>
              </a:rPr>
              <a:t>你问：什么是“波粒二象性”，</a:t>
            </a:r>
            <a:r>
              <a:rPr b="0" lang="en-US" sz="1800" spc="-11" strike="noStrike" u="none">
                <a:solidFill>
                  <a:srgbClr val="000000"/>
                </a:solidFill>
                <a:uFillTx/>
                <a:latin typeface="Calibri"/>
              </a:rPr>
              <a:t>DeepSeek</a:t>
            </a:r>
            <a:r>
              <a:rPr b="0" lang="zh-CN" sz="1800" spc="-6" strike="noStrike" u="none">
                <a:solidFill>
                  <a:srgbClr val="000000"/>
                </a:solidFill>
                <a:uFillTx/>
                <a:latin typeface="Microsoft YaHei"/>
              </a:rPr>
              <a:t>大概率会给出专业且看不懂的回答，和百度百科差不多。但如</a:t>
            </a:r>
            <a:r>
              <a:rPr b="0" lang="zh-CN" sz="1800" strike="noStrike" u="none">
                <a:solidFill>
                  <a:srgbClr val="000000"/>
                </a:solidFill>
                <a:uFillTx/>
                <a:latin typeface="Microsoft YaHei"/>
              </a:rPr>
              <a:t>果给</a:t>
            </a:r>
            <a:r>
              <a:rPr b="0" lang="en-US" sz="1800" spc="-26" strike="noStrike" u="none">
                <a:solidFill>
                  <a:srgbClr val="000000"/>
                </a:solidFill>
                <a:uFillTx/>
                <a:latin typeface="Calibri"/>
              </a:rPr>
              <a:t>ta</a:t>
            </a:r>
            <a:r>
              <a:rPr b="0" lang="zh-CN" sz="1800" spc="-6" strike="noStrike" u="none">
                <a:solidFill>
                  <a:srgbClr val="000000"/>
                </a:solidFill>
                <a:uFillTx/>
                <a:latin typeface="Microsoft YaHei"/>
              </a:rPr>
              <a:t>一句“说人话”，</a:t>
            </a:r>
            <a:r>
              <a:rPr b="0" lang="en-US" sz="1800" spc="-11" strike="noStrike" u="none">
                <a:solidFill>
                  <a:srgbClr val="000000"/>
                </a:solidFill>
                <a:uFillTx/>
                <a:latin typeface="Calibri"/>
              </a:rPr>
              <a:t>ta</a:t>
            </a:r>
            <a:r>
              <a:rPr b="0" lang="zh-CN" sz="1800" spc="-6" strike="noStrike" u="none">
                <a:solidFill>
                  <a:srgbClr val="000000"/>
                </a:solidFill>
                <a:uFillTx/>
                <a:latin typeface="Microsoft YaHei"/>
              </a:rPr>
              <a:t>就会生动形象的做一些举例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45" name="object 12"/>
          <p:cNvSpPr/>
          <p:nvPr/>
        </p:nvSpPr>
        <p:spPr>
          <a:xfrm>
            <a:off x="5020920" y="3159000"/>
            <a:ext cx="1095120" cy="438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0" lang="zh-CN" sz="2800" spc="-26" strike="noStrike" u="none">
                <a:solidFill>
                  <a:srgbClr val="a13838"/>
                </a:solidFill>
                <a:uFillTx/>
                <a:latin typeface="SimSun"/>
              </a:rPr>
              <a:t>说人话</a:t>
            </a:r>
            <a:endParaRPr b="0" lang="en-US" sz="2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46" name="object 13"/>
          <p:cNvGrpSpPr/>
          <p:nvPr/>
        </p:nvGrpSpPr>
        <p:grpSpPr>
          <a:xfrm>
            <a:off x="7560" y="3704760"/>
            <a:ext cx="12178080" cy="3090240"/>
            <a:chOff x="7560" y="3704760"/>
            <a:chExt cx="12178080" cy="3090240"/>
          </a:xfrm>
        </p:grpSpPr>
        <p:pic>
          <p:nvPicPr>
            <p:cNvPr id="247" name="object 14" descr=""/>
            <p:cNvPicPr/>
            <p:nvPr/>
          </p:nvPicPr>
          <p:blipFill>
            <a:blip r:embed="rId1"/>
            <a:stretch/>
          </p:blipFill>
          <p:spPr>
            <a:xfrm>
              <a:off x="7560" y="3704760"/>
              <a:ext cx="5249880" cy="27428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48" name="object 15" descr=""/>
            <p:cNvPicPr/>
            <p:nvPr/>
          </p:nvPicPr>
          <p:blipFill>
            <a:blip r:embed="rId2"/>
            <a:stretch/>
          </p:blipFill>
          <p:spPr>
            <a:xfrm>
              <a:off x="5858280" y="3704760"/>
              <a:ext cx="6327360" cy="30902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49" name="object 16" descr=""/>
            <p:cNvPicPr/>
            <p:nvPr/>
          </p:nvPicPr>
          <p:blipFill>
            <a:blip r:embed="rId3"/>
            <a:stretch/>
          </p:blipFill>
          <p:spPr>
            <a:xfrm>
              <a:off x="5191560" y="4475160"/>
              <a:ext cx="906840" cy="642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250" name="object 17" descr=""/>
            <p:cNvPicPr/>
            <p:nvPr/>
          </p:nvPicPr>
          <p:blipFill>
            <a:blip r:embed="rId4"/>
            <a:stretch/>
          </p:blipFill>
          <p:spPr>
            <a:xfrm>
              <a:off x="5216400" y="4420800"/>
              <a:ext cx="906840" cy="6429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251" name="PlaceHolder 2"/>
          <p:cNvSpPr>
            <a:spLocks noGrp="1"/>
          </p:cNvSpPr>
          <p:nvPr>
            <p:ph type="sldNum" idx="22"/>
          </p:nvPr>
        </p:nvSpPr>
        <p:spPr>
          <a:xfrm>
            <a:off x="11586240" y="6447600"/>
            <a:ext cx="240840" cy="1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r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40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object 2"/>
          <p:cNvSpPr/>
          <p:nvPr/>
        </p:nvSpPr>
        <p:spPr>
          <a:xfrm>
            <a:off x="1290960" y="486000"/>
            <a:ext cx="2592360" cy="235800"/>
          </a:xfrm>
          <a:custGeom>
            <a:avLst/>
            <a:gdLst>
              <a:gd name="textAreaLeft" fmla="*/ 0 w 2592360"/>
              <a:gd name="textAreaRight" fmla="*/ 2592720 w 2592360"/>
              <a:gd name="textAreaTop" fmla="*/ 0 h 235800"/>
              <a:gd name="textAreaBottom" fmla="*/ 236160 h 235800"/>
            </a:gdLst>
            <a:ahLst/>
            <a:rect l="textAreaLeft" t="textAreaTop" r="textAreaRight" b="textAreaBottom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3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672300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US" sz="3200" spc="-20" strike="noStrike" u="none">
                <a:solidFill>
                  <a:srgbClr val="a13838"/>
                </a:solidFill>
                <a:uFillTx/>
                <a:latin typeface="Times New Roman"/>
              </a:rPr>
              <a:t>4.DeepSeek</a:t>
            </a:r>
            <a:r>
              <a:rPr b="0" lang="zh-CN" sz="3200" strike="noStrike" u="none">
                <a:solidFill>
                  <a:srgbClr val="a13838"/>
                </a:solidFill>
                <a:uFillTx/>
                <a:latin typeface="SimSun"/>
              </a:rPr>
              <a:t>提示词技巧</a:t>
            </a:r>
            <a:r>
              <a:rPr b="1" lang="en-US" sz="3200" spc="-11" strike="noStrike" u="none">
                <a:solidFill>
                  <a:srgbClr val="a13838"/>
                </a:solidFill>
                <a:uFillTx/>
                <a:latin typeface="Times New Roman"/>
              </a:rPr>
              <a:t>-</a:t>
            </a:r>
            <a:r>
              <a:rPr b="0" lang="zh-CN" sz="3200" strike="noStrike" u="none">
                <a:solidFill>
                  <a:srgbClr val="a13838"/>
                </a:solidFill>
                <a:uFillTx/>
                <a:latin typeface="SimSun"/>
              </a:rPr>
              <a:t>反向</a:t>
            </a:r>
            <a:r>
              <a:rPr b="1" lang="en-US" sz="3200" spc="-26" strike="noStrike" u="none">
                <a:solidFill>
                  <a:srgbClr val="a13838"/>
                </a:solidFill>
                <a:uFillTx/>
                <a:latin typeface="Times New Roman"/>
              </a:rPr>
              <a:t>PUA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4" name="object 6"/>
          <p:cNvSpPr/>
          <p:nvPr/>
        </p:nvSpPr>
        <p:spPr>
          <a:xfrm>
            <a:off x="386280" y="1402200"/>
            <a:ext cx="10285200" cy="8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0" lang="en-US" sz="1800" spc="-20" strike="noStrike" u="none">
                <a:solidFill>
                  <a:srgbClr val="000000"/>
                </a:solidFill>
                <a:uFillTx/>
                <a:latin typeface="Calibri"/>
              </a:rPr>
              <a:t>DeepSeek</a:t>
            </a:r>
            <a:r>
              <a:rPr b="0" lang="zh-CN" sz="1800" strike="noStrike" u="none">
                <a:solidFill>
                  <a:srgbClr val="000000"/>
                </a:solidFill>
                <a:uFillTx/>
                <a:latin typeface="Microsoft YaHei"/>
              </a:rPr>
              <a:t>有一套自己的思维链，也就是</a:t>
            </a:r>
            <a:r>
              <a:rPr b="0" lang="en-US" sz="1800" spc="-26" strike="noStrike" u="none">
                <a:solidFill>
                  <a:srgbClr val="000000"/>
                </a:solidFill>
                <a:uFillTx/>
                <a:latin typeface="Calibri"/>
              </a:rPr>
              <a:t>ta</a:t>
            </a:r>
            <a:r>
              <a:rPr b="0" lang="zh-CN" sz="1800" strike="noStrike" u="none">
                <a:solidFill>
                  <a:srgbClr val="000000"/>
                </a:solidFill>
                <a:uFillTx/>
                <a:latin typeface="Microsoft YaHei"/>
              </a:rPr>
              <a:t>自带的思考逻辑，那么如果你想要</a:t>
            </a:r>
            <a:r>
              <a:rPr b="0" lang="en-US" sz="1800" spc="-20" strike="noStrike" u="none">
                <a:solidFill>
                  <a:srgbClr val="000000"/>
                </a:solidFill>
                <a:uFillTx/>
                <a:latin typeface="Calibri"/>
              </a:rPr>
              <a:t>DeepSeek</a:t>
            </a:r>
            <a:r>
              <a:rPr b="0" lang="zh-CN" sz="1800" spc="-11" strike="noStrike" u="none">
                <a:solidFill>
                  <a:srgbClr val="000000"/>
                </a:solidFill>
                <a:uFillTx/>
                <a:latin typeface="Microsoft YaHei"/>
              </a:rPr>
              <a:t>更卖力给你搬砖，</a:t>
            </a:r>
            <a:r>
              <a:rPr b="0" lang="zh-CN" sz="1800" strike="noStrike" u="none">
                <a:solidFill>
                  <a:srgbClr val="000000"/>
                </a:solidFill>
                <a:uFillTx/>
                <a:latin typeface="Microsoft YaHei"/>
              </a:rPr>
              <a:t>就需要你运用“</a:t>
            </a:r>
            <a:r>
              <a:rPr b="1" lang="zh-CN" sz="1800" strike="noStrike" u="none">
                <a:solidFill>
                  <a:srgbClr val="c00000"/>
                </a:solidFill>
                <a:uFillTx/>
                <a:latin typeface="Microsoft YaHei"/>
              </a:rPr>
              <a:t>反向</a:t>
            </a:r>
            <a:r>
              <a:rPr b="1" lang="en-US" sz="1800" spc="-20" strike="noStrike" u="none">
                <a:solidFill>
                  <a:srgbClr val="c00000"/>
                </a:solidFill>
                <a:uFillTx/>
                <a:latin typeface="Calibri"/>
              </a:rPr>
              <a:t>PUA</a:t>
            </a:r>
            <a:r>
              <a:rPr b="0" lang="en-US" sz="1800" spc="-20" strike="noStrike" u="none">
                <a:solidFill>
                  <a:srgbClr val="000000"/>
                </a:solidFill>
                <a:uFillTx/>
                <a:latin typeface="Microsoft YaHei"/>
              </a:rPr>
              <a:t>”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sldNum" idx="23"/>
          </p:nvPr>
        </p:nvSpPr>
        <p:spPr>
          <a:xfrm>
            <a:off x="11586240" y="6447600"/>
            <a:ext cx="240840" cy="1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r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41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56" name="object 7"/>
          <p:cNvSpPr/>
          <p:nvPr/>
        </p:nvSpPr>
        <p:spPr>
          <a:xfrm>
            <a:off x="247320" y="2810520"/>
            <a:ext cx="10823760" cy="3756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en-US" sz="3600" strike="noStrike" u="none">
                <a:solidFill>
                  <a:srgbClr val="c83e58"/>
                </a:solidFill>
                <a:uFillTx/>
                <a:latin typeface="Microsoft YaHei"/>
              </a:rPr>
              <a:t>“</a:t>
            </a:r>
            <a:r>
              <a:rPr b="1" lang="zh-CN" sz="3600" strike="noStrike" u="none">
                <a:solidFill>
                  <a:srgbClr val="c83e58"/>
                </a:solidFill>
                <a:uFillTx/>
                <a:latin typeface="Microsoft YaHei"/>
              </a:rPr>
              <a:t>请你列出</a:t>
            </a:r>
            <a:r>
              <a:rPr b="1" lang="en-US" sz="3600" spc="-34" strike="noStrike" u="none">
                <a:solidFill>
                  <a:srgbClr val="c83e58"/>
                </a:solidFill>
                <a:uFillTx/>
                <a:latin typeface="Microsoft YaHei"/>
              </a:rPr>
              <a:t>10</a:t>
            </a:r>
            <a:r>
              <a:rPr b="1" lang="zh-CN" sz="3600" strike="noStrike" u="none">
                <a:solidFill>
                  <a:srgbClr val="c83e58"/>
                </a:solidFill>
                <a:uFillTx/>
                <a:latin typeface="Microsoft YaHei"/>
              </a:rPr>
              <a:t>个</a:t>
            </a:r>
            <a:r>
              <a:rPr b="1" lang="zh-CN" sz="4400" spc="-11" strike="noStrike" u="none">
                <a:solidFill>
                  <a:srgbClr val="a13838"/>
                </a:solidFill>
                <a:uFillTx/>
                <a:latin typeface="Microsoft YaHei"/>
              </a:rPr>
              <a:t>反对理由</a:t>
            </a:r>
            <a:r>
              <a:rPr b="1" lang="zh-CN" sz="3600" spc="-11" strike="noStrike" u="none">
                <a:solidFill>
                  <a:srgbClr val="c83e58"/>
                </a:solidFill>
                <a:uFillTx/>
                <a:latin typeface="Microsoft YaHei"/>
              </a:rPr>
              <a:t>再给方案”</a:t>
            </a:r>
            <a:endParaRPr b="0" lang="en-US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184"/>
              </a:spcBef>
            </a:pPr>
            <a:r>
              <a:rPr b="1" lang="en-US" sz="3600" strike="noStrike" u="none">
                <a:solidFill>
                  <a:srgbClr val="c83e58"/>
                </a:solidFill>
                <a:uFillTx/>
                <a:latin typeface="Microsoft YaHei"/>
              </a:rPr>
              <a:t>“</a:t>
            </a:r>
            <a:r>
              <a:rPr b="1" lang="zh-CN" sz="3600" strike="noStrike" u="none">
                <a:solidFill>
                  <a:srgbClr val="c83e58"/>
                </a:solidFill>
                <a:uFillTx/>
                <a:latin typeface="Microsoft YaHei"/>
              </a:rPr>
              <a:t>如果你是老板，你会怎样</a:t>
            </a:r>
            <a:r>
              <a:rPr b="1" lang="zh-CN" sz="4400" spc="-11" strike="noStrike" u="none">
                <a:solidFill>
                  <a:srgbClr val="a13838"/>
                </a:solidFill>
                <a:uFillTx/>
                <a:latin typeface="Microsoft YaHei"/>
              </a:rPr>
              <a:t>批评这个方案</a:t>
            </a:r>
            <a:r>
              <a:rPr b="1" lang="zh-CN" sz="3600" spc="-26" strike="noStrike" u="none">
                <a:solidFill>
                  <a:srgbClr val="c83e58"/>
                </a:solidFill>
                <a:uFillTx/>
                <a:latin typeface="Microsoft YaHei"/>
              </a:rPr>
              <a:t>？”</a:t>
            </a:r>
            <a:endParaRPr b="0" lang="en-US" sz="3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4184"/>
              </a:spcBef>
            </a:pPr>
            <a:r>
              <a:rPr b="1" lang="en-US" sz="3600" strike="noStrike" u="none">
                <a:solidFill>
                  <a:srgbClr val="c83e58"/>
                </a:solidFill>
                <a:uFillTx/>
                <a:latin typeface="Microsoft YaHei"/>
              </a:rPr>
              <a:t>“</a:t>
            </a:r>
            <a:r>
              <a:rPr b="1" lang="zh-CN" sz="3600" strike="noStrike" u="none">
                <a:solidFill>
                  <a:srgbClr val="c83e58"/>
                </a:solidFill>
                <a:uFillTx/>
                <a:latin typeface="Microsoft YaHei"/>
              </a:rPr>
              <a:t>这个回答你满意吗？请你把回答</a:t>
            </a:r>
            <a:r>
              <a:rPr b="1" lang="zh-CN" sz="4400" spc="-11" strike="noStrike" u="none">
                <a:solidFill>
                  <a:srgbClr val="a13838"/>
                </a:solidFill>
                <a:uFillTx/>
                <a:latin typeface="Microsoft YaHei"/>
              </a:rPr>
              <a:t>复盘至少</a:t>
            </a:r>
            <a:r>
              <a:rPr b="1" lang="en-US" sz="4400" spc="-11" strike="noStrike" u="none">
                <a:solidFill>
                  <a:srgbClr val="a13838"/>
                </a:solidFill>
                <a:uFillTx/>
                <a:latin typeface="Microsoft YaHei"/>
              </a:rPr>
              <a:t>10</a:t>
            </a:r>
            <a:r>
              <a:rPr b="1" lang="zh-CN" sz="4400" spc="-11" strike="noStrike" u="none">
                <a:solidFill>
                  <a:srgbClr val="a13838"/>
                </a:solidFill>
                <a:uFillTx/>
                <a:latin typeface="Microsoft YaHei"/>
              </a:rPr>
              <a:t>轮</a:t>
            </a:r>
            <a:r>
              <a:rPr b="1" lang="en-US" sz="3600" spc="-51" strike="noStrike" u="none">
                <a:solidFill>
                  <a:srgbClr val="c83e58"/>
                </a:solidFill>
                <a:uFillTx/>
                <a:latin typeface="Microsoft YaHei"/>
              </a:rPr>
              <a:t>”</a:t>
            </a:r>
            <a:endParaRPr b="0" lang="en-US" sz="3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object 2"/>
          <p:cNvSpPr/>
          <p:nvPr/>
        </p:nvSpPr>
        <p:spPr>
          <a:xfrm>
            <a:off x="1290960" y="486000"/>
            <a:ext cx="2592360" cy="235800"/>
          </a:xfrm>
          <a:custGeom>
            <a:avLst/>
            <a:gdLst>
              <a:gd name="textAreaLeft" fmla="*/ 0 w 2592360"/>
              <a:gd name="textAreaRight" fmla="*/ 2592720 w 2592360"/>
              <a:gd name="textAreaTop" fmla="*/ 0 h 235800"/>
              <a:gd name="textAreaBottom" fmla="*/ 236160 h 235800"/>
            </a:gdLst>
            <a:ahLst/>
            <a:rect l="textAreaLeft" t="textAreaTop" r="textAreaRight" b="textAreaBottom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58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636300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US" sz="3200" spc="-20" strike="noStrike" u="none">
                <a:solidFill>
                  <a:srgbClr val="a13838"/>
                </a:solidFill>
                <a:uFillTx/>
                <a:latin typeface="Times New Roman"/>
              </a:rPr>
              <a:t>5.DeepSeek</a:t>
            </a:r>
            <a:r>
              <a:rPr b="0" lang="zh-CN" sz="3200" strike="noStrike" u="none">
                <a:solidFill>
                  <a:srgbClr val="a13838"/>
                </a:solidFill>
                <a:uFillTx/>
                <a:latin typeface="SimSun"/>
              </a:rPr>
              <a:t>提示词技巧</a:t>
            </a:r>
            <a:r>
              <a:rPr b="1" lang="en-US" sz="3200" spc="-11" strike="noStrike" u="none">
                <a:solidFill>
                  <a:srgbClr val="a13838"/>
                </a:solidFill>
                <a:uFillTx/>
                <a:latin typeface="Times New Roman"/>
              </a:rPr>
              <a:t>-</a:t>
            </a:r>
            <a:r>
              <a:rPr b="0" lang="zh-CN" sz="3200" spc="-14" strike="noStrike" u="none">
                <a:solidFill>
                  <a:srgbClr val="a13838"/>
                </a:solidFill>
                <a:uFillTx/>
                <a:latin typeface="SimSun"/>
              </a:rPr>
              <a:t>善于模仿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259" name="object 6"/>
          <p:cNvSpPr/>
          <p:nvPr/>
        </p:nvSpPr>
        <p:spPr>
          <a:xfrm>
            <a:off x="8161560" y="1528560"/>
            <a:ext cx="466200" cy="321480"/>
          </a:xfrm>
          <a:custGeom>
            <a:avLst/>
            <a:gdLst>
              <a:gd name="textAreaLeft" fmla="*/ 0 w 466200"/>
              <a:gd name="textAreaRight" fmla="*/ 466560 w 466200"/>
              <a:gd name="textAreaTop" fmla="*/ 0 h 321480"/>
              <a:gd name="textAreaBottom" fmla="*/ 321840 h 321480"/>
            </a:gdLst>
            <a:ahLst/>
            <a:rect l="textAreaLeft" t="textAreaTop" r="textAreaRight" b="textAreaBottom"/>
            <a:pathLst>
              <a:path w="466725" h="321944">
                <a:moveTo>
                  <a:pt x="466725" y="321945"/>
                </a:moveTo>
                <a:lnTo>
                  <a:pt x="0" y="321945"/>
                </a:lnTo>
                <a:lnTo>
                  <a:pt x="0" y="0"/>
                </a:lnTo>
                <a:lnTo>
                  <a:pt x="466725" y="0"/>
                </a:lnTo>
                <a:lnTo>
                  <a:pt x="466725" y="321945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0" name="object 7"/>
          <p:cNvSpPr/>
          <p:nvPr/>
        </p:nvSpPr>
        <p:spPr>
          <a:xfrm>
            <a:off x="389160" y="1940040"/>
            <a:ext cx="466200" cy="321480"/>
          </a:xfrm>
          <a:custGeom>
            <a:avLst/>
            <a:gdLst>
              <a:gd name="textAreaLeft" fmla="*/ 0 w 466200"/>
              <a:gd name="textAreaRight" fmla="*/ 466560 w 466200"/>
              <a:gd name="textAreaTop" fmla="*/ 0 h 321480"/>
              <a:gd name="textAreaBottom" fmla="*/ 321840 h 321480"/>
            </a:gdLst>
            <a:ahLst/>
            <a:rect l="textAreaLeft" t="textAreaTop" r="textAreaRight" b="textAreaBottom"/>
            <a:pathLst>
              <a:path w="466725" h="321944">
                <a:moveTo>
                  <a:pt x="466725" y="321944"/>
                </a:moveTo>
                <a:lnTo>
                  <a:pt x="0" y="321944"/>
                </a:lnTo>
                <a:lnTo>
                  <a:pt x="0" y="0"/>
                </a:lnTo>
                <a:lnTo>
                  <a:pt x="466725" y="0"/>
                </a:lnTo>
                <a:lnTo>
                  <a:pt x="466725" y="321944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61" name="object 8"/>
          <p:cNvSpPr/>
          <p:nvPr/>
        </p:nvSpPr>
        <p:spPr>
          <a:xfrm>
            <a:off x="386280" y="1402200"/>
            <a:ext cx="9123840" cy="8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0" lang="zh-CN" sz="1800" strike="noStrike" u="none">
                <a:solidFill>
                  <a:srgbClr val="000000"/>
                </a:solidFill>
                <a:uFillTx/>
                <a:latin typeface="Microsoft YaHei"/>
              </a:rPr>
              <a:t>如果你想写一篇文案，用提示词约束，可能效果一般般，但如果你给一篇文章模仿或者让</a:t>
            </a:r>
            <a:r>
              <a:rPr b="0" lang="en-US" sz="1800" spc="-34" strike="noStrike" u="none">
                <a:solidFill>
                  <a:srgbClr val="000000"/>
                </a:solidFill>
                <a:uFillTx/>
                <a:latin typeface="Calibri"/>
              </a:rPr>
              <a:t>ta</a:t>
            </a:r>
            <a:r>
              <a:rPr b="0" lang="zh-CN" sz="1800" spc="-6" strike="noStrike" u="none">
                <a:solidFill>
                  <a:srgbClr val="000000"/>
                </a:solidFill>
                <a:uFillTx/>
                <a:latin typeface="Microsoft YaHei"/>
              </a:rPr>
              <a:t>模仿谁的语气，</a:t>
            </a:r>
            <a:r>
              <a:rPr b="0" lang="en-US" sz="1800" spc="-20" strike="noStrike" u="none">
                <a:solidFill>
                  <a:srgbClr val="000000"/>
                </a:solidFill>
                <a:uFillTx/>
                <a:latin typeface="Calibri"/>
              </a:rPr>
              <a:t>DeepSeek</a:t>
            </a:r>
            <a:r>
              <a:rPr b="0" lang="zh-CN" sz="1800" spc="-6" strike="noStrike" u="none">
                <a:solidFill>
                  <a:srgbClr val="000000"/>
                </a:solidFill>
                <a:uFillTx/>
                <a:latin typeface="Microsoft YaHei"/>
              </a:rPr>
              <a:t>大概率会写到你的心趴上。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262" name="object 9" descr=""/>
          <p:cNvPicPr/>
          <p:nvPr/>
        </p:nvPicPr>
        <p:blipFill>
          <a:blip r:embed="rId1"/>
          <a:stretch/>
        </p:blipFill>
        <p:spPr>
          <a:xfrm>
            <a:off x="9731880" y="1475280"/>
            <a:ext cx="944640" cy="9446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263" name="object 10"/>
          <p:cNvGrpSpPr/>
          <p:nvPr/>
        </p:nvGrpSpPr>
        <p:grpSpPr>
          <a:xfrm>
            <a:off x="21960" y="2385720"/>
            <a:ext cx="2364840" cy="4471920"/>
            <a:chOff x="21960" y="2385720"/>
            <a:chExt cx="2364840" cy="4471920"/>
          </a:xfrm>
        </p:grpSpPr>
        <p:pic>
          <p:nvPicPr>
            <p:cNvPr id="264" name="object 11" descr=""/>
            <p:cNvPicPr/>
            <p:nvPr/>
          </p:nvPicPr>
          <p:blipFill>
            <a:blip r:embed="rId2"/>
            <a:stretch/>
          </p:blipFill>
          <p:spPr>
            <a:xfrm>
              <a:off x="41040" y="2404800"/>
              <a:ext cx="2326680" cy="44528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65" name="object 12"/>
            <p:cNvSpPr/>
            <p:nvPr/>
          </p:nvSpPr>
          <p:spPr>
            <a:xfrm>
              <a:off x="21960" y="2385720"/>
              <a:ext cx="2364840" cy="4471920"/>
            </a:xfrm>
            <a:custGeom>
              <a:avLst/>
              <a:gdLst>
                <a:gd name="textAreaLeft" fmla="*/ 0 w 2364840"/>
                <a:gd name="textAreaRight" fmla="*/ 2365200 w 2364840"/>
                <a:gd name="textAreaTop" fmla="*/ 0 h 4471920"/>
                <a:gd name="textAreaBottom" fmla="*/ 4472280 h 4471920"/>
              </a:gdLst>
              <a:ahLst/>
              <a:rect l="textAreaLeft" t="textAreaTop" r="textAreaRight" b="textAreaBottom"/>
              <a:pathLst>
                <a:path w="2365375" h="4472305">
                  <a:moveTo>
                    <a:pt x="19050" y="4472178"/>
                  </a:moveTo>
                  <a:lnTo>
                    <a:pt x="0" y="4472178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355722" y="0"/>
                  </a:lnTo>
                  <a:lnTo>
                    <a:pt x="2365247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472178"/>
                  </a:lnTo>
                  <a:close/>
                </a:path>
                <a:path w="2365375" h="447230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365375" h="4472305">
                  <a:moveTo>
                    <a:pt x="2346197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346197" y="9525"/>
                  </a:lnTo>
                  <a:lnTo>
                    <a:pt x="2346197" y="19050"/>
                  </a:lnTo>
                  <a:close/>
                </a:path>
                <a:path w="2365375" h="4472305">
                  <a:moveTo>
                    <a:pt x="2365248" y="4472178"/>
                  </a:moveTo>
                  <a:lnTo>
                    <a:pt x="2346197" y="4472178"/>
                  </a:lnTo>
                  <a:lnTo>
                    <a:pt x="2346197" y="9525"/>
                  </a:lnTo>
                  <a:lnTo>
                    <a:pt x="2355722" y="19050"/>
                  </a:lnTo>
                  <a:lnTo>
                    <a:pt x="2365247" y="19050"/>
                  </a:lnTo>
                  <a:lnTo>
                    <a:pt x="2365248" y="4472178"/>
                  </a:lnTo>
                  <a:close/>
                </a:path>
                <a:path w="2365375" h="4472305">
                  <a:moveTo>
                    <a:pt x="2365247" y="19050"/>
                  </a:moveTo>
                  <a:lnTo>
                    <a:pt x="2355722" y="19050"/>
                  </a:lnTo>
                  <a:lnTo>
                    <a:pt x="2346197" y="9525"/>
                  </a:lnTo>
                  <a:lnTo>
                    <a:pt x="2365247" y="9525"/>
                  </a:lnTo>
                  <a:lnTo>
                    <a:pt x="2365247" y="19050"/>
                  </a:lnTo>
                  <a:close/>
                </a:path>
              </a:pathLst>
            </a:custGeom>
            <a:solidFill>
              <a:srgbClr val="c83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66" name="object 13"/>
          <p:cNvGrpSpPr/>
          <p:nvPr/>
        </p:nvGrpSpPr>
        <p:grpSpPr>
          <a:xfrm>
            <a:off x="2442240" y="2385720"/>
            <a:ext cx="9749520" cy="4471920"/>
            <a:chOff x="2442240" y="2385720"/>
            <a:chExt cx="9749520" cy="4471920"/>
          </a:xfrm>
        </p:grpSpPr>
        <p:pic>
          <p:nvPicPr>
            <p:cNvPr id="267" name="object 14" descr=""/>
            <p:cNvPicPr/>
            <p:nvPr/>
          </p:nvPicPr>
          <p:blipFill>
            <a:blip r:embed="rId3"/>
            <a:stretch/>
          </p:blipFill>
          <p:spPr>
            <a:xfrm>
              <a:off x="2461320" y="2404800"/>
              <a:ext cx="2300760" cy="44528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68" name="object 15"/>
            <p:cNvSpPr/>
            <p:nvPr/>
          </p:nvSpPr>
          <p:spPr>
            <a:xfrm>
              <a:off x="2442240" y="2385720"/>
              <a:ext cx="2338920" cy="4471920"/>
            </a:xfrm>
            <a:custGeom>
              <a:avLst/>
              <a:gdLst>
                <a:gd name="textAreaLeft" fmla="*/ 0 w 2338920"/>
                <a:gd name="textAreaRight" fmla="*/ 2339280 w 2338920"/>
                <a:gd name="textAreaTop" fmla="*/ 0 h 4471920"/>
                <a:gd name="textAreaBottom" fmla="*/ 4472280 h 4471920"/>
              </a:gdLst>
              <a:ahLst/>
              <a:rect l="textAreaLeft" t="textAreaTop" r="textAreaRight" b="textAreaBottom"/>
              <a:pathLst>
                <a:path w="2339340" h="4472305">
                  <a:moveTo>
                    <a:pt x="19050" y="4472178"/>
                  </a:moveTo>
                  <a:lnTo>
                    <a:pt x="0" y="4472178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329815" y="0"/>
                  </a:lnTo>
                  <a:lnTo>
                    <a:pt x="233934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472178"/>
                  </a:lnTo>
                  <a:close/>
                </a:path>
                <a:path w="2339340" h="447230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339340" h="4472305">
                  <a:moveTo>
                    <a:pt x="232029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320290" y="9525"/>
                  </a:lnTo>
                  <a:lnTo>
                    <a:pt x="2320290" y="19050"/>
                  </a:lnTo>
                  <a:close/>
                </a:path>
                <a:path w="2339340" h="4472305">
                  <a:moveTo>
                    <a:pt x="2339340" y="4472178"/>
                  </a:moveTo>
                  <a:lnTo>
                    <a:pt x="2320290" y="4472178"/>
                  </a:lnTo>
                  <a:lnTo>
                    <a:pt x="2320290" y="9525"/>
                  </a:lnTo>
                  <a:lnTo>
                    <a:pt x="2329815" y="19050"/>
                  </a:lnTo>
                  <a:lnTo>
                    <a:pt x="2339340" y="19050"/>
                  </a:lnTo>
                  <a:lnTo>
                    <a:pt x="2339340" y="4472178"/>
                  </a:lnTo>
                  <a:close/>
                </a:path>
                <a:path w="2339340" h="4472305">
                  <a:moveTo>
                    <a:pt x="2339340" y="19050"/>
                  </a:moveTo>
                  <a:lnTo>
                    <a:pt x="2329815" y="19050"/>
                  </a:lnTo>
                  <a:lnTo>
                    <a:pt x="2320290" y="9525"/>
                  </a:lnTo>
                  <a:lnTo>
                    <a:pt x="2339340" y="9525"/>
                  </a:lnTo>
                  <a:lnTo>
                    <a:pt x="2339340" y="19050"/>
                  </a:lnTo>
                  <a:close/>
                </a:path>
              </a:pathLst>
            </a:custGeom>
            <a:solidFill>
              <a:srgbClr val="c83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pic>
          <p:nvPicPr>
            <p:cNvPr id="269" name="object 16" descr=""/>
            <p:cNvPicPr/>
            <p:nvPr/>
          </p:nvPicPr>
          <p:blipFill>
            <a:blip r:embed="rId4"/>
            <a:stretch/>
          </p:blipFill>
          <p:spPr>
            <a:xfrm>
              <a:off x="4815720" y="3081600"/>
              <a:ext cx="2966760" cy="28663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70" name="object 17"/>
            <p:cNvSpPr/>
            <p:nvPr/>
          </p:nvSpPr>
          <p:spPr>
            <a:xfrm>
              <a:off x="4796640" y="3062520"/>
              <a:ext cx="3004920" cy="2904840"/>
            </a:xfrm>
            <a:custGeom>
              <a:avLst/>
              <a:gdLst>
                <a:gd name="textAreaLeft" fmla="*/ 0 w 3004920"/>
                <a:gd name="textAreaRight" fmla="*/ 3005280 w 3004920"/>
                <a:gd name="textAreaTop" fmla="*/ 0 h 2904840"/>
                <a:gd name="textAreaBottom" fmla="*/ 2905200 h 2904840"/>
              </a:gdLst>
              <a:ahLst/>
              <a:rect l="textAreaLeft" t="textAreaTop" r="textAreaRight" b="textAreaBottom"/>
              <a:pathLst>
                <a:path w="3005454" h="2905125">
                  <a:moveTo>
                    <a:pt x="2995803" y="2904744"/>
                  </a:moveTo>
                  <a:lnTo>
                    <a:pt x="9525" y="2904744"/>
                  </a:lnTo>
                  <a:lnTo>
                    <a:pt x="7404" y="2904502"/>
                  </a:lnTo>
                  <a:lnTo>
                    <a:pt x="0" y="2895219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995803" y="0"/>
                  </a:lnTo>
                  <a:lnTo>
                    <a:pt x="3005328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885694"/>
                  </a:lnTo>
                  <a:lnTo>
                    <a:pt x="9525" y="2885694"/>
                  </a:lnTo>
                  <a:lnTo>
                    <a:pt x="19050" y="2895219"/>
                  </a:lnTo>
                  <a:lnTo>
                    <a:pt x="3005328" y="2895219"/>
                  </a:lnTo>
                  <a:lnTo>
                    <a:pt x="3005086" y="2897339"/>
                  </a:lnTo>
                  <a:lnTo>
                    <a:pt x="2997923" y="2904502"/>
                  </a:lnTo>
                  <a:lnTo>
                    <a:pt x="2995803" y="2904744"/>
                  </a:lnTo>
                  <a:close/>
                </a:path>
                <a:path w="3005454" h="290512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3005454" h="2905125">
                  <a:moveTo>
                    <a:pt x="2986278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986278" y="9525"/>
                  </a:lnTo>
                  <a:lnTo>
                    <a:pt x="2986278" y="19050"/>
                  </a:lnTo>
                  <a:close/>
                </a:path>
                <a:path w="3005454" h="2905125">
                  <a:moveTo>
                    <a:pt x="2986278" y="2895219"/>
                  </a:moveTo>
                  <a:lnTo>
                    <a:pt x="2986278" y="9525"/>
                  </a:lnTo>
                  <a:lnTo>
                    <a:pt x="2995803" y="19050"/>
                  </a:lnTo>
                  <a:lnTo>
                    <a:pt x="3005328" y="19050"/>
                  </a:lnTo>
                  <a:lnTo>
                    <a:pt x="3005328" y="2885694"/>
                  </a:lnTo>
                  <a:lnTo>
                    <a:pt x="2995803" y="2885694"/>
                  </a:lnTo>
                  <a:lnTo>
                    <a:pt x="2986278" y="2895219"/>
                  </a:lnTo>
                  <a:close/>
                </a:path>
                <a:path w="3005454" h="2905125">
                  <a:moveTo>
                    <a:pt x="3005328" y="19050"/>
                  </a:moveTo>
                  <a:lnTo>
                    <a:pt x="2995803" y="19050"/>
                  </a:lnTo>
                  <a:lnTo>
                    <a:pt x="2986278" y="9525"/>
                  </a:lnTo>
                  <a:lnTo>
                    <a:pt x="3005328" y="9525"/>
                  </a:lnTo>
                  <a:lnTo>
                    <a:pt x="3005328" y="19050"/>
                  </a:lnTo>
                  <a:close/>
                </a:path>
                <a:path w="3005454" h="2905125">
                  <a:moveTo>
                    <a:pt x="19050" y="2895219"/>
                  </a:moveTo>
                  <a:lnTo>
                    <a:pt x="9525" y="2885694"/>
                  </a:lnTo>
                  <a:lnTo>
                    <a:pt x="19050" y="2885694"/>
                  </a:lnTo>
                  <a:lnTo>
                    <a:pt x="19050" y="2895219"/>
                  </a:lnTo>
                  <a:close/>
                </a:path>
                <a:path w="3005454" h="2905125">
                  <a:moveTo>
                    <a:pt x="2986278" y="2895219"/>
                  </a:moveTo>
                  <a:lnTo>
                    <a:pt x="19050" y="2895219"/>
                  </a:lnTo>
                  <a:lnTo>
                    <a:pt x="19050" y="2885694"/>
                  </a:lnTo>
                  <a:lnTo>
                    <a:pt x="2986278" y="2885694"/>
                  </a:lnTo>
                  <a:lnTo>
                    <a:pt x="2986278" y="2895219"/>
                  </a:lnTo>
                  <a:close/>
                </a:path>
                <a:path w="3005454" h="2905125">
                  <a:moveTo>
                    <a:pt x="3005328" y="2895219"/>
                  </a:moveTo>
                  <a:lnTo>
                    <a:pt x="2986278" y="2895219"/>
                  </a:lnTo>
                  <a:lnTo>
                    <a:pt x="2995803" y="2885694"/>
                  </a:lnTo>
                  <a:lnTo>
                    <a:pt x="3005328" y="2885694"/>
                  </a:lnTo>
                  <a:lnTo>
                    <a:pt x="3005328" y="2895219"/>
                  </a:lnTo>
                  <a:close/>
                </a:path>
              </a:pathLst>
            </a:custGeom>
            <a:solidFill>
              <a:srgbClr val="c83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pic>
          <p:nvPicPr>
            <p:cNvPr id="271" name="object 18" descr=""/>
            <p:cNvPicPr/>
            <p:nvPr/>
          </p:nvPicPr>
          <p:blipFill>
            <a:blip r:embed="rId5"/>
            <a:stretch/>
          </p:blipFill>
          <p:spPr>
            <a:xfrm>
              <a:off x="7813440" y="3075480"/>
              <a:ext cx="2320560" cy="28663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72" name="object 19"/>
            <p:cNvSpPr/>
            <p:nvPr/>
          </p:nvSpPr>
          <p:spPr>
            <a:xfrm>
              <a:off x="7794360" y="3056400"/>
              <a:ext cx="2359440" cy="2904840"/>
            </a:xfrm>
            <a:custGeom>
              <a:avLst/>
              <a:gdLst>
                <a:gd name="textAreaLeft" fmla="*/ 0 w 2359440"/>
                <a:gd name="textAreaRight" fmla="*/ 2359800 w 2359440"/>
                <a:gd name="textAreaTop" fmla="*/ 0 h 2904840"/>
                <a:gd name="textAreaBottom" fmla="*/ 2905200 h 2904840"/>
              </a:gdLst>
              <a:ahLst/>
              <a:rect l="textAreaLeft" t="textAreaTop" r="textAreaRight" b="textAreaBottom"/>
              <a:pathLst>
                <a:path w="2359659" h="2905125">
                  <a:moveTo>
                    <a:pt x="2349627" y="2904744"/>
                  </a:moveTo>
                  <a:lnTo>
                    <a:pt x="9525" y="2904744"/>
                  </a:lnTo>
                  <a:lnTo>
                    <a:pt x="7404" y="2904502"/>
                  </a:lnTo>
                  <a:lnTo>
                    <a:pt x="0" y="2895219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349627" y="0"/>
                  </a:lnTo>
                  <a:lnTo>
                    <a:pt x="2359152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885694"/>
                  </a:lnTo>
                  <a:lnTo>
                    <a:pt x="9525" y="2885694"/>
                  </a:lnTo>
                  <a:lnTo>
                    <a:pt x="19050" y="2895219"/>
                  </a:lnTo>
                  <a:lnTo>
                    <a:pt x="2359152" y="2895219"/>
                  </a:lnTo>
                  <a:lnTo>
                    <a:pt x="2358910" y="2897339"/>
                  </a:lnTo>
                  <a:lnTo>
                    <a:pt x="2351747" y="2904502"/>
                  </a:lnTo>
                  <a:lnTo>
                    <a:pt x="2349627" y="2904744"/>
                  </a:lnTo>
                  <a:close/>
                </a:path>
                <a:path w="2359659" h="290512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359659" h="2905125">
                  <a:moveTo>
                    <a:pt x="2340102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340102" y="9525"/>
                  </a:lnTo>
                  <a:lnTo>
                    <a:pt x="2340102" y="19050"/>
                  </a:lnTo>
                  <a:close/>
                </a:path>
                <a:path w="2359659" h="2905125">
                  <a:moveTo>
                    <a:pt x="2340102" y="2895219"/>
                  </a:moveTo>
                  <a:lnTo>
                    <a:pt x="2340102" y="9525"/>
                  </a:lnTo>
                  <a:lnTo>
                    <a:pt x="2349627" y="19050"/>
                  </a:lnTo>
                  <a:lnTo>
                    <a:pt x="2359152" y="19050"/>
                  </a:lnTo>
                  <a:lnTo>
                    <a:pt x="2359152" y="2885694"/>
                  </a:lnTo>
                  <a:lnTo>
                    <a:pt x="2349627" y="2885694"/>
                  </a:lnTo>
                  <a:lnTo>
                    <a:pt x="2340102" y="2895219"/>
                  </a:lnTo>
                  <a:close/>
                </a:path>
                <a:path w="2359659" h="2905125">
                  <a:moveTo>
                    <a:pt x="2359152" y="19050"/>
                  </a:moveTo>
                  <a:lnTo>
                    <a:pt x="2349627" y="19050"/>
                  </a:lnTo>
                  <a:lnTo>
                    <a:pt x="2340102" y="9525"/>
                  </a:lnTo>
                  <a:lnTo>
                    <a:pt x="2359152" y="9525"/>
                  </a:lnTo>
                  <a:lnTo>
                    <a:pt x="2359152" y="19050"/>
                  </a:lnTo>
                  <a:close/>
                </a:path>
                <a:path w="2359659" h="2905125">
                  <a:moveTo>
                    <a:pt x="19050" y="2895219"/>
                  </a:moveTo>
                  <a:lnTo>
                    <a:pt x="9525" y="2885694"/>
                  </a:lnTo>
                  <a:lnTo>
                    <a:pt x="19050" y="2885694"/>
                  </a:lnTo>
                  <a:lnTo>
                    <a:pt x="19050" y="2895219"/>
                  </a:lnTo>
                  <a:close/>
                </a:path>
                <a:path w="2359659" h="2905125">
                  <a:moveTo>
                    <a:pt x="2340102" y="2895219"/>
                  </a:moveTo>
                  <a:lnTo>
                    <a:pt x="19050" y="2895219"/>
                  </a:lnTo>
                  <a:lnTo>
                    <a:pt x="19050" y="2885694"/>
                  </a:lnTo>
                  <a:lnTo>
                    <a:pt x="2340102" y="2885694"/>
                  </a:lnTo>
                  <a:lnTo>
                    <a:pt x="2340102" y="2895219"/>
                  </a:lnTo>
                  <a:close/>
                </a:path>
                <a:path w="2359659" h="2905125">
                  <a:moveTo>
                    <a:pt x="2359152" y="2895219"/>
                  </a:moveTo>
                  <a:lnTo>
                    <a:pt x="2340102" y="2895219"/>
                  </a:lnTo>
                  <a:lnTo>
                    <a:pt x="2349627" y="2885694"/>
                  </a:lnTo>
                  <a:lnTo>
                    <a:pt x="2359152" y="2885694"/>
                  </a:lnTo>
                  <a:lnTo>
                    <a:pt x="2359152" y="2895219"/>
                  </a:lnTo>
                  <a:close/>
                </a:path>
              </a:pathLst>
            </a:custGeom>
            <a:solidFill>
              <a:srgbClr val="c83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pic>
          <p:nvPicPr>
            <p:cNvPr id="273" name="object 20" descr=""/>
            <p:cNvPicPr/>
            <p:nvPr/>
          </p:nvPicPr>
          <p:blipFill>
            <a:blip r:embed="rId6"/>
            <a:stretch/>
          </p:blipFill>
          <p:spPr>
            <a:xfrm>
              <a:off x="10162080" y="3081600"/>
              <a:ext cx="2014200" cy="28663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74" name="object 21"/>
            <p:cNvSpPr/>
            <p:nvPr/>
          </p:nvSpPr>
          <p:spPr>
            <a:xfrm>
              <a:off x="10143000" y="3062520"/>
              <a:ext cx="2048760" cy="2904840"/>
            </a:xfrm>
            <a:custGeom>
              <a:avLst/>
              <a:gdLst>
                <a:gd name="textAreaLeft" fmla="*/ 0 w 2048760"/>
                <a:gd name="textAreaRight" fmla="*/ 2049120 w 2048760"/>
                <a:gd name="textAreaTop" fmla="*/ 0 h 2904840"/>
                <a:gd name="textAreaBottom" fmla="*/ 2905200 h 2904840"/>
              </a:gdLst>
              <a:ahLst/>
              <a:rect l="textAreaLeft" t="textAreaTop" r="textAreaRight" b="textAreaBottom"/>
              <a:pathLst>
                <a:path w="2049145" h="2905125">
                  <a:moveTo>
                    <a:pt x="2043302" y="2904744"/>
                  </a:moveTo>
                  <a:lnTo>
                    <a:pt x="9525" y="2904744"/>
                  </a:lnTo>
                  <a:lnTo>
                    <a:pt x="7404" y="2904502"/>
                  </a:lnTo>
                  <a:lnTo>
                    <a:pt x="0" y="2895219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043302" y="0"/>
                  </a:lnTo>
                  <a:lnTo>
                    <a:pt x="2045423" y="241"/>
                  </a:lnTo>
                  <a:lnTo>
                    <a:pt x="2047430" y="939"/>
                  </a:lnTo>
                  <a:lnTo>
                    <a:pt x="2049018" y="1938"/>
                  </a:lnTo>
                  <a:lnTo>
                    <a:pt x="2049018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885694"/>
                  </a:lnTo>
                  <a:lnTo>
                    <a:pt x="9525" y="2885694"/>
                  </a:lnTo>
                  <a:lnTo>
                    <a:pt x="19050" y="2895219"/>
                  </a:lnTo>
                  <a:lnTo>
                    <a:pt x="2049018" y="2895219"/>
                  </a:lnTo>
                  <a:lnTo>
                    <a:pt x="2049018" y="2902805"/>
                  </a:lnTo>
                  <a:lnTo>
                    <a:pt x="2047430" y="2903804"/>
                  </a:lnTo>
                  <a:lnTo>
                    <a:pt x="2045423" y="2904502"/>
                  </a:lnTo>
                  <a:lnTo>
                    <a:pt x="2043302" y="2904744"/>
                  </a:lnTo>
                  <a:close/>
                </a:path>
                <a:path w="2049145" h="290512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049145" h="2905125">
                  <a:moveTo>
                    <a:pt x="2033777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033777" y="9525"/>
                  </a:lnTo>
                  <a:lnTo>
                    <a:pt x="2033777" y="19050"/>
                  </a:lnTo>
                  <a:close/>
                </a:path>
                <a:path w="2049145" h="2905125">
                  <a:moveTo>
                    <a:pt x="2033777" y="2895219"/>
                  </a:moveTo>
                  <a:lnTo>
                    <a:pt x="2033777" y="9525"/>
                  </a:lnTo>
                  <a:lnTo>
                    <a:pt x="2043302" y="19050"/>
                  </a:lnTo>
                  <a:lnTo>
                    <a:pt x="2049018" y="19050"/>
                  </a:lnTo>
                  <a:lnTo>
                    <a:pt x="2049018" y="2885694"/>
                  </a:lnTo>
                  <a:lnTo>
                    <a:pt x="2043302" y="2885694"/>
                  </a:lnTo>
                  <a:lnTo>
                    <a:pt x="2033777" y="2895219"/>
                  </a:lnTo>
                  <a:close/>
                </a:path>
                <a:path w="2049145" h="2905125">
                  <a:moveTo>
                    <a:pt x="2049018" y="19050"/>
                  </a:moveTo>
                  <a:lnTo>
                    <a:pt x="2043302" y="19050"/>
                  </a:lnTo>
                  <a:lnTo>
                    <a:pt x="2033777" y="9525"/>
                  </a:lnTo>
                  <a:lnTo>
                    <a:pt x="2049018" y="9525"/>
                  </a:lnTo>
                  <a:lnTo>
                    <a:pt x="2049018" y="19050"/>
                  </a:lnTo>
                  <a:close/>
                </a:path>
                <a:path w="2049145" h="2905125">
                  <a:moveTo>
                    <a:pt x="19050" y="2895219"/>
                  </a:moveTo>
                  <a:lnTo>
                    <a:pt x="9525" y="2885694"/>
                  </a:lnTo>
                  <a:lnTo>
                    <a:pt x="19050" y="2885694"/>
                  </a:lnTo>
                  <a:lnTo>
                    <a:pt x="19050" y="2895219"/>
                  </a:lnTo>
                  <a:close/>
                </a:path>
                <a:path w="2049145" h="2905125">
                  <a:moveTo>
                    <a:pt x="2033777" y="2895219"/>
                  </a:moveTo>
                  <a:lnTo>
                    <a:pt x="19050" y="2895219"/>
                  </a:lnTo>
                  <a:lnTo>
                    <a:pt x="19050" y="2885694"/>
                  </a:lnTo>
                  <a:lnTo>
                    <a:pt x="2033777" y="2885694"/>
                  </a:lnTo>
                  <a:lnTo>
                    <a:pt x="2033777" y="2895219"/>
                  </a:lnTo>
                  <a:close/>
                </a:path>
                <a:path w="2049145" h="2905125">
                  <a:moveTo>
                    <a:pt x="2049018" y="2895219"/>
                  </a:moveTo>
                  <a:lnTo>
                    <a:pt x="2033777" y="2895219"/>
                  </a:lnTo>
                  <a:lnTo>
                    <a:pt x="2043302" y="2885694"/>
                  </a:lnTo>
                  <a:lnTo>
                    <a:pt x="2049018" y="2885694"/>
                  </a:lnTo>
                  <a:lnTo>
                    <a:pt x="2049018" y="2895219"/>
                  </a:lnTo>
                  <a:close/>
                </a:path>
              </a:pathLst>
            </a:custGeom>
            <a:solidFill>
              <a:srgbClr val="c83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75" name="PlaceHolder 2"/>
          <p:cNvSpPr>
            <a:spLocks noGrp="1"/>
          </p:cNvSpPr>
          <p:nvPr>
            <p:ph type="sldNum" idx="24"/>
          </p:nvPr>
        </p:nvSpPr>
        <p:spPr>
          <a:xfrm>
            <a:off x="11586240" y="6447600"/>
            <a:ext cx="240840" cy="1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r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42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object 2"/>
          <p:cNvSpPr/>
          <p:nvPr/>
        </p:nvSpPr>
        <p:spPr>
          <a:xfrm>
            <a:off x="1290960" y="486000"/>
            <a:ext cx="2592360" cy="235800"/>
          </a:xfrm>
          <a:custGeom>
            <a:avLst/>
            <a:gdLst>
              <a:gd name="textAreaLeft" fmla="*/ 0 w 2592360"/>
              <a:gd name="textAreaRight" fmla="*/ 2592720 w 2592360"/>
              <a:gd name="textAreaTop" fmla="*/ 0 h 235800"/>
              <a:gd name="textAreaBottom" fmla="*/ 236160 h 235800"/>
            </a:gdLst>
            <a:ahLst/>
            <a:rect l="textAreaLeft" t="textAreaTop" r="textAreaRight" b="textAreaBottom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708300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US" sz="3200" spc="-20" strike="noStrike" u="none">
                <a:solidFill>
                  <a:srgbClr val="a13838"/>
                </a:solidFill>
                <a:uFillTx/>
                <a:latin typeface="Times New Roman"/>
              </a:rPr>
              <a:t>7.DeepSeek</a:t>
            </a:r>
            <a:r>
              <a:rPr b="0" lang="zh-CN" sz="3200" strike="noStrike" u="none">
                <a:solidFill>
                  <a:srgbClr val="a13838"/>
                </a:solidFill>
                <a:uFillTx/>
                <a:latin typeface="SimSun"/>
              </a:rPr>
              <a:t>提示词技巧</a:t>
            </a:r>
            <a:r>
              <a:rPr b="1" lang="en-US" sz="3200" spc="-11" strike="noStrike" u="none">
                <a:solidFill>
                  <a:srgbClr val="a13838"/>
                </a:solidFill>
                <a:uFillTx/>
                <a:latin typeface="Times New Roman"/>
              </a:rPr>
              <a:t>-</a:t>
            </a:r>
            <a:r>
              <a:rPr b="0" lang="zh-CN" sz="3200" spc="-11" strike="noStrike" u="none">
                <a:solidFill>
                  <a:srgbClr val="a13838"/>
                </a:solidFill>
                <a:uFillTx/>
                <a:latin typeface="SimSun"/>
              </a:rPr>
              <a:t>激发深度思考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278" name="object 6"/>
          <p:cNvGrpSpPr/>
          <p:nvPr/>
        </p:nvGrpSpPr>
        <p:grpSpPr>
          <a:xfrm>
            <a:off x="799920" y="2716560"/>
            <a:ext cx="1879920" cy="1540080"/>
            <a:chOff x="799920" y="2716560"/>
            <a:chExt cx="1879920" cy="1540080"/>
          </a:xfrm>
        </p:grpSpPr>
        <p:pic>
          <p:nvPicPr>
            <p:cNvPr id="279" name="object 7" descr=""/>
            <p:cNvPicPr/>
            <p:nvPr/>
          </p:nvPicPr>
          <p:blipFill>
            <a:blip r:embed="rId1"/>
            <a:stretch/>
          </p:blipFill>
          <p:spPr>
            <a:xfrm>
              <a:off x="1303200" y="2831400"/>
              <a:ext cx="944640" cy="944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280" name="object 8"/>
            <p:cNvSpPr/>
            <p:nvPr/>
          </p:nvSpPr>
          <p:spPr>
            <a:xfrm>
              <a:off x="799920" y="2716560"/>
              <a:ext cx="1879920" cy="1540080"/>
            </a:xfrm>
            <a:custGeom>
              <a:avLst/>
              <a:gdLst>
                <a:gd name="textAreaLeft" fmla="*/ 0 w 1879920"/>
                <a:gd name="textAreaRight" fmla="*/ 1880280 w 1879920"/>
                <a:gd name="textAreaTop" fmla="*/ 0 h 1540080"/>
                <a:gd name="textAreaBottom" fmla="*/ 1540440 h 1540080"/>
              </a:gdLst>
              <a:ahLst/>
              <a:rect l="textAreaLeft" t="textAreaTop" r="textAreaRight" b="textAreaBottom"/>
              <a:pathLst>
                <a:path w="1880235" h="1540510">
                  <a:moveTo>
                    <a:pt x="23806" y="1366024"/>
                  </a:moveTo>
                  <a:lnTo>
                    <a:pt x="0" y="1366024"/>
                  </a:lnTo>
                  <a:lnTo>
                    <a:pt x="0" y="985024"/>
                  </a:lnTo>
                  <a:lnTo>
                    <a:pt x="47625" y="985024"/>
                  </a:lnTo>
                  <a:lnTo>
                    <a:pt x="47625" y="1365427"/>
                  </a:lnTo>
                  <a:lnTo>
                    <a:pt x="23806" y="1366024"/>
                  </a:lnTo>
                  <a:close/>
                </a:path>
                <a:path w="1880235" h="1540510">
                  <a:moveTo>
                    <a:pt x="41503" y="1478940"/>
                  </a:moveTo>
                  <a:lnTo>
                    <a:pt x="17333" y="1441935"/>
                  </a:lnTo>
                  <a:lnTo>
                    <a:pt x="5651" y="1410195"/>
                  </a:lnTo>
                  <a:lnTo>
                    <a:pt x="5527" y="1409756"/>
                  </a:lnTo>
                  <a:lnTo>
                    <a:pt x="3530" y="1401165"/>
                  </a:lnTo>
                  <a:lnTo>
                    <a:pt x="1993" y="1392567"/>
                  </a:lnTo>
                  <a:lnTo>
                    <a:pt x="1158" y="1385963"/>
                  </a:lnTo>
                  <a:lnTo>
                    <a:pt x="1079" y="1385333"/>
                  </a:lnTo>
                  <a:lnTo>
                    <a:pt x="1009" y="1384782"/>
                  </a:lnTo>
                  <a:lnTo>
                    <a:pt x="889" y="1383830"/>
                  </a:lnTo>
                  <a:lnTo>
                    <a:pt x="215" y="1374978"/>
                  </a:lnTo>
                  <a:lnTo>
                    <a:pt x="0" y="1366621"/>
                  </a:lnTo>
                  <a:lnTo>
                    <a:pt x="47625" y="1365427"/>
                  </a:lnTo>
                  <a:lnTo>
                    <a:pt x="47773" y="1371968"/>
                  </a:lnTo>
                  <a:lnTo>
                    <a:pt x="47802" y="1373174"/>
                  </a:lnTo>
                  <a:lnTo>
                    <a:pt x="47976" y="1374978"/>
                  </a:lnTo>
                  <a:lnTo>
                    <a:pt x="48234" y="1378432"/>
                  </a:lnTo>
                  <a:lnTo>
                    <a:pt x="48323" y="1379626"/>
                  </a:lnTo>
                  <a:lnTo>
                    <a:pt x="48891" y="1383830"/>
                  </a:lnTo>
                  <a:lnTo>
                    <a:pt x="49012" y="1384782"/>
                  </a:lnTo>
                  <a:lnTo>
                    <a:pt x="49066" y="1385333"/>
                  </a:lnTo>
                  <a:lnTo>
                    <a:pt x="49161" y="1385963"/>
                  </a:lnTo>
                  <a:lnTo>
                    <a:pt x="50096" y="1391031"/>
                  </a:lnTo>
                  <a:lnTo>
                    <a:pt x="50153" y="1391426"/>
                  </a:lnTo>
                  <a:lnTo>
                    <a:pt x="50304" y="1392199"/>
                  </a:lnTo>
                  <a:lnTo>
                    <a:pt x="50429" y="1392567"/>
                  </a:lnTo>
                  <a:lnTo>
                    <a:pt x="51489" y="1397177"/>
                  </a:lnTo>
                  <a:lnTo>
                    <a:pt x="51598" y="1397717"/>
                  </a:lnTo>
                  <a:lnTo>
                    <a:pt x="51752" y="1398320"/>
                  </a:lnTo>
                  <a:lnTo>
                    <a:pt x="52593" y="1401165"/>
                  </a:lnTo>
                  <a:lnTo>
                    <a:pt x="53332" y="1403820"/>
                  </a:lnTo>
                  <a:lnTo>
                    <a:pt x="53492" y="1404327"/>
                  </a:lnTo>
                  <a:lnTo>
                    <a:pt x="55141" y="1409103"/>
                  </a:lnTo>
                  <a:lnTo>
                    <a:pt x="55294" y="1409611"/>
                  </a:lnTo>
                  <a:lnTo>
                    <a:pt x="55511" y="1410195"/>
                  </a:lnTo>
                  <a:lnTo>
                    <a:pt x="57377" y="1414868"/>
                  </a:lnTo>
                  <a:lnTo>
                    <a:pt x="57606" y="1415490"/>
                  </a:lnTo>
                  <a:lnTo>
                    <a:pt x="59890" y="1420495"/>
                  </a:lnTo>
                  <a:lnTo>
                    <a:pt x="60149" y="1421099"/>
                  </a:lnTo>
                  <a:lnTo>
                    <a:pt x="62668" y="1425981"/>
                  </a:lnTo>
                  <a:lnTo>
                    <a:pt x="62906" y="1426477"/>
                  </a:lnTo>
                  <a:lnTo>
                    <a:pt x="63182" y="1426984"/>
                  </a:lnTo>
                  <a:lnTo>
                    <a:pt x="65704" y="1431302"/>
                  </a:lnTo>
                  <a:lnTo>
                    <a:pt x="65994" y="1431832"/>
                  </a:lnTo>
                  <a:lnTo>
                    <a:pt x="66268" y="1432280"/>
                  </a:lnTo>
                  <a:lnTo>
                    <a:pt x="67367" y="1433957"/>
                  </a:lnTo>
                  <a:lnTo>
                    <a:pt x="69189" y="1436833"/>
                  </a:lnTo>
                  <a:lnTo>
                    <a:pt x="69583" y="1437424"/>
                  </a:lnTo>
                  <a:lnTo>
                    <a:pt x="72501" y="1441462"/>
                  </a:lnTo>
                  <a:lnTo>
                    <a:pt x="72637" y="1441691"/>
                  </a:lnTo>
                  <a:lnTo>
                    <a:pt x="73151" y="1442377"/>
                  </a:lnTo>
                  <a:lnTo>
                    <a:pt x="76936" y="1447152"/>
                  </a:lnTo>
                  <a:lnTo>
                    <a:pt x="77495" y="1447761"/>
                  </a:lnTo>
                  <a:lnTo>
                    <a:pt x="41503" y="1478940"/>
                  </a:lnTo>
                  <a:close/>
                </a:path>
                <a:path w="1880235" h="1540510">
                  <a:moveTo>
                    <a:pt x="47625" y="842149"/>
                  </a:moveTo>
                  <a:lnTo>
                    <a:pt x="0" y="842149"/>
                  </a:lnTo>
                  <a:lnTo>
                    <a:pt x="0" y="461149"/>
                  </a:lnTo>
                  <a:lnTo>
                    <a:pt x="47625" y="461149"/>
                  </a:lnTo>
                  <a:lnTo>
                    <a:pt x="47625" y="842149"/>
                  </a:lnTo>
                  <a:close/>
                </a:path>
                <a:path w="1880235" h="1540510">
                  <a:moveTo>
                    <a:pt x="47625" y="318274"/>
                  </a:moveTo>
                  <a:lnTo>
                    <a:pt x="0" y="318274"/>
                  </a:lnTo>
                  <a:lnTo>
                    <a:pt x="0" y="174193"/>
                  </a:lnTo>
                  <a:lnTo>
                    <a:pt x="140" y="168541"/>
                  </a:lnTo>
                  <a:lnTo>
                    <a:pt x="215" y="165531"/>
                  </a:lnTo>
                  <a:lnTo>
                    <a:pt x="889" y="156679"/>
                  </a:lnTo>
                  <a:lnTo>
                    <a:pt x="1800" y="149479"/>
                  </a:lnTo>
                  <a:lnTo>
                    <a:pt x="1851" y="149083"/>
                  </a:lnTo>
                  <a:lnTo>
                    <a:pt x="1948" y="148310"/>
                  </a:lnTo>
                  <a:lnTo>
                    <a:pt x="13703" y="106565"/>
                  </a:lnTo>
                  <a:lnTo>
                    <a:pt x="34670" y="70078"/>
                  </a:lnTo>
                  <a:lnTo>
                    <a:pt x="63474" y="39852"/>
                  </a:lnTo>
                  <a:lnTo>
                    <a:pt x="98818" y="17221"/>
                  </a:lnTo>
                  <a:lnTo>
                    <a:pt x="139344" y="3543"/>
                  </a:lnTo>
                  <a:lnTo>
                    <a:pt x="174180" y="0"/>
                  </a:lnTo>
                  <a:lnTo>
                    <a:pt x="175006" y="0"/>
                  </a:lnTo>
                  <a:lnTo>
                    <a:pt x="175006" y="47625"/>
                  </a:lnTo>
                  <a:lnTo>
                    <a:pt x="169917" y="47752"/>
                  </a:lnTo>
                  <a:lnTo>
                    <a:pt x="168529" y="47752"/>
                  </a:lnTo>
                  <a:lnTo>
                    <a:pt x="162379" y="48221"/>
                  </a:lnTo>
                  <a:lnTo>
                    <a:pt x="162077" y="48221"/>
                  </a:lnTo>
                  <a:lnTo>
                    <a:pt x="155941" y="48996"/>
                  </a:lnTo>
                  <a:lnTo>
                    <a:pt x="155727" y="48996"/>
                  </a:lnTo>
                  <a:lnTo>
                    <a:pt x="149655" y="50076"/>
                  </a:lnTo>
                  <a:lnTo>
                    <a:pt x="149466" y="50076"/>
                  </a:lnTo>
                  <a:lnTo>
                    <a:pt x="148767" y="50220"/>
                  </a:lnTo>
                  <a:lnTo>
                    <a:pt x="143437" y="51473"/>
                  </a:lnTo>
                  <a:lnTo>
                    <a:pt x="142796" y="51608"/>
                  </a:lnTo>
                  <a:lnTo>
                    <a:pt x="142176" y="51765"/>
                  </a:lnTo>
                  <a:lnTo>
                    <a:pt x="137396" y="53149"/>
                  </a:lnTo>
                  <a:lnTo>
                    <a:pt x="136830" y="53295"/>
                  </a:lnTo>
                  <a:lnTo>
                    <a:pt x="136182" y="53492"/>
                  </a:lnTo>
                  <a:lnTo>
                    <a:pt x="130301" y="55511"/>
                  </a:lnTo>
                  <a:lnTo>
                    <a:pt x="125724" y="57353"/>
                  </a:lnTo>
                  <a:lnTo>
                    <a:pt x="125059" y="57599"/>
                  </a:lnTo>
                  <a:lnTo>
                    <a:pt x="124561" y="57810"/>
                  </a:lnTo>
                  <a:lnTo>
                    <a:pt x="118973" y="60375"/>
                  </a:lnTo>
                  <a:lnTo>
                    <a:pt x="114579" y="62649"/>
                  </a:lnTo>
                  <a:lnTo>
                    <a:pt x="114075" y="62892"/>
                  </a:lnTo>
                  <a:lnTo>
                    <a:pt x="113512" y="63195"/>
                  </a:lnTo>
                  <a:lnTo>
                    <a:pt x="113066" y="63487"/>
                  </a:lnTo>
                  <a:lnTo>
                    <a:pt x="108753" y="65945"/>
                  </a:lnTo>
                  <a:lnTo>
                    <a:pt x="108216" y="66268"/>
                  </a:lnTo>
                  <a:lnTo>
                    <a:pt x="103085" y="69596"/>
                  </a:lnTo>
                  <a:lnTo>
                    <a:pt x="102463" y="70078"/>
                  </a:lnTo>
                  <a:lnTo>
                    <a:pt x="98132" y="73152"/>
                  </a:lnTo>
                  <a:lnTo>
                    <a:pt x="93403" y="76911"/>
                  </a:lnTo>
                  <a:lnTo>
                    <a:pt x="89640" y="80200"/>
                  </a:lnTo>
                  <a:lnTo>
                    <a:pt x="89153" y="80605"/>
                  </a:lnTo>
                  <a:lnTo>
                    <a:pt x="88760" y="80962"/>
                  </a:lnTo>
                  <a:lnTo>
                    <a:pt x="84366" y="85178"/>
                  </a:lnTo>
                  <a:lnTo>
                    <a:pt x="80987" y="88773"/>
                  </a:lnTo>
                  <a:lnTo>
                    <a:pt x="80554" y="89207"/>
                  </a:lnTo>
                  <a:lnTo>
                    <a:pt x="80187" y="89611"/>
                  </a:lnTo>
                  <a:lnTo>
                    <a:pt x="78757" y="91300"/>
                  </a:lnTo>
                  <a:lnTo>
                    <a:pt x="76577" y="93791"/>
                  </a:lnTo>
                  <a:lnTo>
                    <a:pt x="76212" y="94234"/>
                  </a:lnTo>
                  <a:lnTo>
                    <a:pt x="73183" y="98145"/>
                  </a:lnTo>
                  <a:lnTo>
                    <a:pt x="72829" y="98576"/>
                  </a:lnTo>
                  <a:lnTo>
                    <a:pt x="72466" y="99060"/>
                  </a:lnTo>
                  <a:lnTo>
                    <a:pt x="69626" y="103098"/>
                  </a:lnTo>
                  <a:lnTo>
                    <a:pt x="69182" y="103700"/>
                  </a:lnTo>
                  <a:lnTo>
                    <a:pt x="66297" y="108229"/>
                  </a:lnTo>
                  <a:lnTo>
                    <a:pt x="65993" y="108680"/>
                  </a:lnTo>
                  <a:lnTo>
                    <a:pt x="65671" y="109207"/>
                  </a:lnTo>
                  <a:lnTo>
                    <a:pt x="63221" y="113525"/>
                  </a:lnTo>
                  <a:lnTo>
                    <a:pt x="62857" y="114130"/>
                  </a:lnTo>
                  <a:lnTo>
                    <a:pt x="60394" y="118973"/>
                  </a:lnTo>
                  <a:lnTo>
                    <a:pt x="60107" y="119503"/>
                  </a:lnTo>
                  <a:lnTo>
                    <a:pt x="59855" y="120027"/>
                  </a:lnTo>
                  <a:lnTo>
                    <a:pt x="57828" y="124574"/>
                  </a:lnTo>
                  <a:lnTo>
                    <a:pt x="57573" y="125102"/>
                  </a:lnTo>
                  <a:lnTo>
                    <a:pt x="57340" y="125653"/>
                  </a:lnTo>
                  <a:lnTo>
                    <a:pt x="55539" y="130314"/>
                  </a:lnTo>
                  <a:lnTo>
                    <a:pt x="55321" y="130831"/>
                  </a:lnTo>
                  <a:lnTo>
                    <a:pt x="55105" y="131419"/>
                  </a:lnTo>
                  <a:lnTo>
                    <a:pt x="53519" y="136194"/>
                  </a:lnTo>
                  <a:lnTo>
                    <a:pt x="53334" y="136695"/>
                  </a:lnTo>
                  <a:lnTo>
                    <a:pt x="53136" y="137325"/>
                  </a:lnTo>
                  <a:lnTo>
                    <a:pt x="52593" y="139357"/>
                  </a:lnTo>
                  <a:lnTo>
                    <a:pt x="51583" y="142859"/>
                  </a:lnTo>
                  <a:lnTo>
                    <a:pt x="50426" y="147955"/>
                  </a:lnTo>
                  <a:lnTo>
                    <a:pt x="50153" y="149083"/>
                  </a:lnTo>
                  <a:lnTo>
                    <a:pt x="49194" y="154546"/>
                  </a:lnTo>
                  <a:lnTo>
                    <a:pt x="49067" y="155174"/>
                  </a:lnTo>
                  <a:lnTo>
                    <a:pt x="48983" y="155727"/>
                  </a:lnTo>
                  <a:lnTo>
                    <a:pt x="48892" y="156679"/>
                  </a:lnTo>
                  <a:lnTo>
                    <a:pt x="48359" y="160896"/>
                  </a:lnTo>
                  <a:lnTo>
                    <a:pt x="48255" y="161603"/>
                  </a:lnTo>
                  <a:lnTo>
                    <a:pt x="47842" y="167335"/>
                  </a:lnTo>
                  <a:lnTo>
                    <a:pt x="47751" y="168541"/>
                  </a:lnTo>
                  <a:lnTo>
                    <a:pt x="47625" y="318274"/>
                  </a:lnTo>
                  <a:close/>
                </a:path>
                <a:path w="1880235" h="1540510">
                  <a:moveTo>
                    <a:pt x="148843" y="50220"/>
                  </a:moveTo>
                  <a:lnTo>
                    <a:pt x="149466" y="50076"/>
                  </a:lnTo>
                  <a:lnTo>
                    <a:pt x="149655" y="50076"/>
                  </a:lnTo>
                  <a:lnTo>
                    <a:pt x="148843" y="50220"/>
                  </a:lnTo>
                  <a:close/>
                </a:path>
                <a:path w="1880235" h="1540510">
                  <a:moveTo>
                    <a:pt x="698881" y="47625"/>
                  </a:moveTo>
                  <a:lnTo>
                    <a:pt x="317881" y="47625"/>
                  </a:lnTo>
                  <a:lnTo>
                    <a:pt x="317881" y="0"/>
                  </a:lnTo>
                  <a:lnTo>
                    <a:pt x="698881" y="0"/>
                  </a:lnTo>
                  <a:lnTo>
                    <a:pt x="698881" y="47625"/>
                  </a:lnTo>
                  <a:close/>
                </a:path>
                <a:path w="1880235" h="1540510">
                  <a:moveTo>
                    <a:pt x="1222756" y="47625"/>
                  </a:moveTo>
                  <a:lnTo>
                    <a:pt x="841756" y="47625"/>
                  </a:lnTo>
                  <a:lnTo>
                    <a:pt x="841756" y="0"/>
                  </a:lnTo>
                  <a:lnTo>
                    <a:pt x="1222756" y="0"/>
                  </a:lnTo>
                  <a:lnTo>
                    <a:pt x="1222756" y="47625"/>
                  </a:lnTo>
                  <a:close/>
                </a:path>
                <a:path w="1880235" h="1540510">
                  <a:moveTo>
                    <a:pt x="1731378" y="50220"/>
                  </a:moveTo>
                  <a:lnTo>
                    <a:pt x="1724494" y="48996"/>
                  </a:lnTo>
                  <a:lnTo>
                    <a:pt x="1724280" y="48996"/>
                  </a:lnTo>
                  <a:lnTo>
                    <a:pt x="1718144" y="48221"/>
                  </a:lnTo>
                  <a:lnTo>
                    <a:pt x="1717842" y="48221"/>
                  </a:lnTo>
                  <a:lnTo>
                    <a:pt x="1711693" y="47752"/>
                  </a:lnTo>
                  <a:lnTo>
                    <a:pt x="1710304" y="47752"/>
                  </a:lnTo>
                  <a:lnTo>
                    <a:pt x="1705140" y="47625"/>
                  </a:lnTo>
                  <a:lnTo>
                    <a:pt x="1365631" y="47625"/>
                  </a:lnTo>
                  <a:lnTo>
                    <a:pt x="1365631" y="0"/>
                  </a:lnTo>
                  <a:lnTo>
                    <a:pt x="1706041" y="0"/>
                  </a:lnTo>
                  <a:lnTo>
                    <a:pt x="1714703" y="228"/>
                  </a:lnTo>
                  <a:lnTo>
                    <a:pt x="1752638" y="6426"/>
                  </a:lnTo>
                  <a:lnTo>
                    <a:pt x="1740249" y="50076"/>
                  </a:lnTo>
                  <a:lnTo>
                    <a:pt x="1730756" y="50076"/>
                  </a:lnTo>
                  <a:lnTo>
                    <a:pt x="1731378" y="50220"/>
                  </a:lnTo>
                  <a:close/>
                </a:path>
                <a:path w="1880235" h="1540510">
                  <a:moveTo>
                    <a:pt x="1739633" y="52247"/>
                  </a:moveTo>
                  <a:lnTo>
                    <a:pt x="1738045" y="51765"/>
                  </a:lnTo>
                  <a:lnTo>
                    <a:pt x="1731454" y="50220"/>
                  </a:lnTo>
                  <a:lnTo>
                    <a:pt x="1730756" y="50076"/>
                  </a:lnTo>
                  <a:lnTo>
                    <a:pt x="1740249" y="50076"/>
                  </a:lnTo>
                  <a:lnTo>
                    <a:pt x="1739633" y="52247"/>
                  </a:lnTo>
                  <a:close/>
                </a:path>
                <a:path w="1880235" h="1540510">
                  <a:moveTo>
                    <a:pt x="1880235" y="502577"/>
                  </a:moveTo>
                  <a:lnTo>
                    <a:pt x="1832610" y="502577"/>
                  </a:lnTo>
                  <a:lnTo>
                    <a:pt x="1832595" y="174498"/>
                  </a:lnTo>
                  <a:lnTo>
                    <a:pt x="1832470" y="168541"/>
                  </a:lnTo>
                  <a:lnTo>
                    <a:pt x="1832013" y="162090"/>
                  </a:lnTo>
                  <a:lnTo>
                    <a:pt x="1831966" y="161603"/>
                  </a:lnTo>
                  <a:lnTo>
                    <a:pt x="1831329" y="156679"/>
                  </a:lnTo>
                  <a:lnTo>
                    <a:pt x="1831238" y="155727"/>
                  </a:lnTo>
                  <a:lnTo>
                    <a:pt x="1831155" y="155174"/>
                  </a:lnTo>
                  <a:lnTo>
                    <a:pt x="1831028" y="154546"/>
                  </a:lnTo>
                  <a:lnTo>
                    <a:pt x="1830146" y="149479"/>
                  </a:lnTo>
                  <a:lnTo>
                    <a:pt x="1830068" y="149083"/>
                  </a:lnTo>
                  <a:lnTo>
                    <a:pt x="1829877" y="148310"/>
                  </a:lnTo>
                  <a:lnTo>
                    <a:pt x="1828761" y="143344"/>
                  </a:lnTo>
                  <a:lnTo>
                    <a:pt x="1828639" y="142859"/>
                  </a:lnTo>
                  <a:lnTo>
                    <a:pt x="1827628" y="139357"/>
                  </a:lnTo>
                  <a:lnTo>
                    <a:pt x="1827085" y="137325"/>
                  </a:lnTo>
                  <a:lnTo>
                    <a:pt x="1826887" y="136695"/>
                  </a:lnTo>
                  <a:lnTo>
                    <a:pt x="1826702" y="136194"/>
                  </a:lnTo>
                  <a:lnTo>
                    <a:pt x="1825104" y="131381"/>
                  </a:lnTo>
                  <a:lnTo>
                    <a:pt x="1869414" y="113906"/>
                  </a:lnTo>
                  <a:lnTo>
                    <a:pt x="1869643" y="114503"/>
                  </a:lnTo>
                  <a:lnTo>
                    <a:pt x="1872386" y="122618"/>
                  </a:lnTo>
                  <a:lnTo>
                    <a:pt x="1874728" y="130873"/>
                  </a:lnTo>
                  <a:lnTo>
                    <a:pt x="1876691" y="139357"/>
                  </a:lnTo>
                  <a:lnTo>
                    <a:pt x="1878228" y="147955"/>
                  </a:lnTo>
                  <a:lnTo>
                    <a:pt x="1879063" y="154546"/>
                  </a:lnTo>
                  <a:lnTo>
                    <a:pt x="1879142" y="155174"/>
                  </a:lnTo>
                  <a:lnTo>
                    <a:pt x="1879212" y="155727"/>
                  </a:lnTo>
                  <a:lnTo>
                    <a:pt x="1879333" y="156679"/>
                  </a:lnTo>
                  <a:lnTo>
                    <a:pt x="1880006" y="165531"/>
                  </a:lnTo>
                  <a:lnTo>
                    <a:pt x="1880235" y="174193"/>
                  </a:lnTo>
                  <a:lnTo>
                    <a:pt x="1880235" y="502577"/>
                  </a:lnTo>
                  <a:close/>
                </a:path>
                <a:path w="1880235" h="1540510">
                  <a:moveTo>
                    <a:pt x="1880235" y="1026452"/>
                  </a:moveTo>
                  <a:lnTo>
                    <a:pt x="1832610" y="1026452"/>
                  </a:lnTo>
                  <a:lnTo>
                    <a:pt x="1832610" y="645452"/>
                  </a:lnTo>
                  <a:lnTo>
                    <a:pt x="1880235" y="645452"/>
                  </a:lnTo>
                  <a:lnTo>
                    <a:pt x="1880235" y="1026452"/>
                  </a:lnTo>
                  <a:close/>
                </a:path>
                <a:path w="1880235" h="1540510">
                  <a:moveTo>
                    <a:pt x="1764728" y="1530273"/>
                  </a:moveTo>
                  <a:lnTo>
                    <a:pt x="1749549" y="1485404"/>
                  </a:lnTo>
                  <a:lnTo>
                    <a:pt x="1749507" y="1485150"/>
                  </a:lnTo>
                  <a:lnTo>
                    <a:pt x="1749848" y="1484998"/>
                  </a:lnTo>
                  <a:lnTo>
                    <a:pt x="1754956" y="1483002"/>
                  </a:lnTo>
                  <a:lnTo>
                    <a:pt x="1755565" y="1482712"/>
                  </a:lnTo>
                  <a:lnTo>
                    <a:pt x="1760207" y="1480654"/>
                  </a:lnTo>
                  <a:lnTo>
                    <a:pt x="1760866" y="1480333"/>
                  </a:lnTo>
                  <a:lnTo>
                    <a:pt x="1761200" y="1480146"/>
                  </a:lnTo>
                  <a:lnTo>
                    <a:pt x="1766133" y="1477637"/>
                  </a:lnTo>
                  <a:lnTo>
                    <a:pt x="1766642" y="1477327"/>
                  </a:lnTo>
                  <a:lnTo>
                    <a:pt x="1771463" y="1474568"/>
                  </a:lnTo>
                  <a:lnTo>
                    <a:pt x="1771949" y="1474241"/>
                  </a:lnTo>
                  <a:lnTo>
                    <a:pt x="1776570" y="1471304"/>
                  </a:lnTo>
                  <a:lnTo>
                    <a:pt x="1777753" y="1470444"/>
                  </a:lnTo>
                  <a:lnTo>
                    <a:pt x="1781175" y="1468043"/>
                  </a:lnTo>
                  <a:lnTo>
                    <a:pt x="1781669" y="1467672"/>
                  </a:lnTo>
                  <a:lnTo>
                    <a:pt x="1782047" y="1467358"/>
                  </a:lnTo>
                  <a:lnTo>
                    <a:pt x="1785988" y="1464297"/>
                  </a:lnTo>
                  <a:lnTo>
                    <a:pt x="1786453" y="1463913"/>
                  </a:lnTo>
                  <a:lnTo>
                    <a:pt x="1786824" y="1463573"/>
                  </a:lnTo>
                  <a:lnTo>
                    <a:pt x="1790623" y="1460322"/>
                  </a:lnTo>
                  <a:lnTo>
                    <a:pt x="1791057" y="1459927"/>
                  </a:lnTo>
                  <a:lnTo>
                    <a:pt x="1794604" y="1456524"/>
                  </a:lnTo>
                  <a:lnTo>
                    <a:pt x="1795043" y="1456143"/>
                  </a:lnTo>
                  <a:lnTo>
                    <a:pt x="1795449" y="1455737"/>
                  </a:lnTo>
                  <a:lnTo>
                    <a:pt x="1795816" y="1455331"/>
                  </a:lnTo>
                  <a:lnTo>
                    <a:pt x="1799272" y="1451749"/>
                  </a:lnTo>
                  <a:lnTo>
                    <a:pt x="1801470" y="1449209"/>
                  </a:lnTo>
                  <a:lnTo>
                    <a:pt x="1803285" y="1447152"/>
                  </a:lnTo>
                  <a:lnTo>
                    <a:pt x="1803642" y="1446719"/>
                  </a:lnTo>
                  <a:lnTo>
                    <a:pt x="1803974" y="1446276"/>
                  </a:lnTo>
                  <a:lnTo>
                    <a:pt x="1807070" y="1442377"/>
                  </a:lnTo>
                  <a:lnTo>
                    <a:pt x="1807584" y="1441691"/>
                  </a:lnTo>
                  <a:lnTo>
                    <a:pt x="1807721" y="1441462"/>
                  </a:lnTo>
                  <a:lnTo>
                    <a:pt x="1810639" y="1437424"/>
                  </a:lnTo>
                  <a:lnTo>
                    <a:pt x="1811032" y="1436833"/>
                  </a:lnTo>
                  <a:lnTo>
                    <a:pt x="1812854" y="1433957"/>
                  </a:lnTo>
                  <a:lnTo>
                    <a:pt x="1813953" y="1432280"/>
                  </a:lnTo>
                  <a:lnTo>
                    <a:pt x="1814227" y="1431832"/>
                  </a:lnTo>
                  <a:lnTo>
                    <a:pt x="1814517" y="1431302"/>
                  </a:lnTo>
                  <a:lnTo>
                    <a:pt x="1817039" y="1426984"/>
                  </a:lnTo>
                  <a:lnTo>
                    <a:pt x="1817315" y="1426477"/>
                  </a:lnTo>
                  <a:lnTo>
                    <a:pt x="1817554" y="1425981"/>
                  </a:lnTo>
                  <a:lnTo>
                    <a:pt x="1820072" y="1421099"/>
                  </a:lnTo>
                  <a:lnTo>
                    <a:pt x="1821505" y="1417904"/>
                  </a:lnTo>
                  <a:lnTo>
                    <a:pt x="1822615" y="1415490"/>
                  </a:lnTo>
                  <a:lnTo>
                    <a:pt x="1822844" y="1414868"/>
                  </a:lnTo>
                  <a:lnTo>
                    <a:pt x="1824873" y="1409756"/>
                  </a:lnTo>
                  <a:lnTo>
                    <a:pt x="1825081" y="1409103"/>
                  </a:lnTo>
                  <a:lnTo>
                    <a:pt x="1826729" y="1404327"/>
                  </a:lnTo>
                  <a:lnTo>
                    <a:pt x="1826889" y="1403820"/>
                  </a:lnTo>
                  <a:lnTo>
                    <a:pt x="1827628" y="1401165"/>
                  </a:lnTo>
                  <a:lnTo>
                    <a:pt x="1828469" y="1398320"/>
                  </a:lnTo>
                  <a:lnTo>
                    <a:pt x="1828624" y="1397717"/>
                  </a:lnTo>
                  <a:lnTo>
                    <a:pt x="1828732" y="1397177"/>
                  </a:lnTo>
                  <a:lnTo>
                    <a:pt x="1829792" y="1392567"/>
                  </a:lnTo>
                  <a:lnTo>
                    <a:pt x="1829917" y="1392199"/>
                  </a:lnTo>
                  <a:lnTo>
                    <a:pt x="1830068" y="1391426"/>
                  </a:lnTo>
                  <a:lnTo>
                    <a:pt x="1830125" y="1391031"/>
                  </a:lnTo>
                  <a:lnTo>
                    <a:pt x="1831060" y="1385963"/>
                  </a:lnTo>
                  <a:lnTo>
                    <a:pt x="1831155" y="1385333"/>
                  </a:lnTo>
                  <a:lnTo>
                    <a:pt x="1831209" y="1384782"/>
                  </a:lnTo>
                  <a:lnTo>
                    <a:pt x="1831898" y="1379626"/>
                  </a:lnTo>
                  <a:lnTo>
                    <a:pt x="1832245" y="1374978"/>
                  </a:lnTo>
                  <a:lnTo>
                    <a:pt x="1832419" y="1373174"/>
                  </a:lnTo>
                  <a:lnTo>
                    <a:pt x="1832587" y="1366329"/>
                  </a:lnTo>
                  <a:lnTo>
                    <a:pt x="1832610" y="1169327"/>
                  </a:lnTo>
                  <a:lnTo>
                    <a:pt x="1880235" y="1169327"/>
                  </a:lnTo>
                  <a:lnTo>
                    <a:pt x="1880235" y="1366329"/>
                  </a:lnTo>
                  <a:lnTo>
                    <a:pt x="1880085" y="1371968"/>
                  </a:lnTo>
                  <a:lnTo>
                    <a:pt x="1880006" y="1374978"/>
                  </a:lnTo>
                  <a:lnTo>
                    <a:pt x="1874853" y="1409103"/>
                  </a:lnTo>
                  <a:lnTo>
                    <a:pt x="1874735" y="1409611"/>
                  </a:lnTo>
                  <a:lnTo>
                    <a:pt x="1859165" y="1449209"/>
                  </a:lnTo>
                  <a:lnTo>
                    <a:pt x="1834896" y="1483360"/>
                  </a:lnTo>
                  <a:lnTo>
                    <a:pt x="1803323" y="1510703"/>
                  </a:lnTo>
                  <a:lnTo>
                    <a:pt x="1765731" y="1529930"/>
                  </a:lnTo>
                  <a:lnTo>
                    <a:pt x="1764728" y="1530273"/>
                  </a:lnTo>
                  <a:close/>
                </a:path>
                <a:path w="1880235" h="1540510">
                  <a:moveTo>
                    <a:pt x="1615262" y="1540510"/>
                  </a:moveTo>
                  <a:lnTo>
                    <a:pt x="1234262" y="1540510"/>
                  </a:lnTo>
                  <a:lnTo>
                    <a:pt x="1234262" y="1492885"/>
                  </a:lnTo>
                  <a:lnTo>
                    <a:pt x="1615262" y="1492885"/>
                  </a:lnTo>
                  <a:lnTo>
                    <a:pt x="1615262" y="1540510"/>
                  </a:lnTo>
                  <a:close/>
                </a:path>
                <a:path w="1880235" h="1540510">
                  <a:moveTo>
                    <a:pt x="1091387" y="1540510"/>
                  </a:moveTo>
                  <a:lnTo>
                    <a:pt x="710387" y="1540510"/>
                  </a:lnTo>
                  <a:lnTo>
                    <a:pt x="710387" y="1492885"/>
                  </a:lnTo>
                  <a:lnTo>
                    <a:pt x="1091387" y="1492885"/>
                  </a:lnTo>
                  <a:lnTo>
                    <a:pt x="1091387" y="1540510"/>
                  </a:lnTo>
                  <a:close/>
                </a:path>
                <a:path w="1880235" h="1540510">
                  <a:moveTo>
                    <a:pt x="567512" y="1540510"/>
                  </a:moveTo>
                  <a:lnTo>
                    <a:pt x="186512" y="1540510"/>
                  </a:lnTo>
                  <a:lnTo>
                    <a:pt x="186512" y="1492885"/>
                  </a:lnTo>
                  <a:lnTo>
                    <a:pt x="567512" y="1492885"/>
                  </a:lnTo>
                  <a:lnTo>
                    <a:pt x="567512" y="1540510"/>
                  </a:lnTo>
                  <a:close/>
                </a:path>
              </a:pathLst>
            </a:custGeom>
            <a:solidFill>
              <a:srgbClr val="d9d9d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  <p:sp>
        <p:nvSpPr>
          <p:cNvPr id="281" name="object 9"/>
          <p:cNvSpPr/>
          <p:nvPr/>
        </p:nvSpPr>
        <p:spPr>
          <a:xfrm>
            <a:off x="1038240" y="3841200"/>
            <a:ext cx="140364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trike="noStrike" u="none">
                <a:solidFill>
                  <a:srgbClr val="9b2b40"/>
                </a:solidFill>
                <a:uFillTx/>
                <a:latin typeface="Calibri"/>
              </a:rPr>
              <a:t>Normal</a:t>
            </a:r>
            <a:r>
              <a:rPr b="1" lang="en-US" sz="1800" spc="-20" strike="noStrike" u="none">
                <a:solidFill>
                  <a:srgbClr val="9b2b40"/>
                </a:solidFill>
                <a:uFillTx/>
                <a:latin typeface="Calibri"/>
              </a:rPr>
              <a:t> Model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82" name="object 10"/>
          <p:cNvGrpSpPr/>
          <p:nvPr/>
        </p:nvGrpSpPr>
        <p:grpSpPr>
          <a:xfrm>
            <a:off x="3479400" y="3185280"/>
            <a:ext cx="1644480" cy="603000"/>
            <a:chOff x="3479400" y="3185280"/>
            <a:chExt cx="1644480" cy="603000"/>
          </a:xfrm>
        </p:grpSpPr>
        <p:sp>
          <p:nvSpPr>
            <p:cNvPr id="283" name="object 11"/>
            <p:cNvSpPr/>
            <p:nvPr/>
          </p:nvSpPr>
          <p:spPr>
            <a:xfrm>
              <a:off x="3506760" y="3240000"/>
              <a:ext cx="1617120" cy="548280"/>
            </a:xfrm>
            <a:custGeom>
              <a:avLst/>
              <a:gdLst>
                <a:gd name="textAreaLeft" fmla="*/ 0 w 1617120"/>
                <a:gd name="textAreaRight" fmla="*/ 1617480 w 1617120"/>
                <a:gd name="textAreaTop" fmla="*/ 0 h 548280"/>
                <a:gd name="textAreaBottom" fmla="*/ 548640 h 548280"/>
              </a:gdLst>
              <a:ahLst/>
              <a:rect l="textAreaLeft" t="textAreaTop" r="textAreaRight" b="textAreaBottom"/>
              <a:pathLst>
                <a:path w="1617345" h="548639">
                  <a:moveTo>
                    <a:pt x="1342643" y="548639"/>
                  </a:moveTo>
                  <a:lnTo>
                    <a:pt x="1342643" y="411479"/>
                  </a:lnTo>
                  <a:lnTo>
                    <a:pt x="0" y="411479"/>
                  </a:lnTo>
                  <a:lnTo>
                    <a:pt x="0" y="137160"/>
                  </a:lnTo>
                  <a:lnTo>
                    <a:pt x="1342643" y="137160"/>
                  </a:lnTo>
                  <a:lnTo>
                    <a:pt x="1342643" y="0"/>
                  </a:lnTo>
                  <a:lnTo>
                    <a:pt x="1616964" y="274320"/>
                  </a:lnTo>
                  <a:lnTo>
                    <a:pt x="1342643" y="548639"/>
                  </a:lnTo>
                  <a:close/>
                </a:path>
              </a:pathLst>
            </a:custGeom>
            <a:solidFill>
              <a:srgbClr val="42065a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284" name="object 12"/>
            <p:cNvSpPr/>
            <p:nvPr/>
          </p:nvSpPr>
          <p:spPr>
            <a:xfrm>
              <a:off x="3479400" y="3185280"/>
              <a:ext cx="1617120" cy="548280"/>
            </a:xfrm>
            <a:custGeom>
              <a:avLst/>
              <a:gdLst>
                <a:gd name="textAreaLeft" fmla="*/ 0 w 1617120"/>
                <a:gd name="textAreaRight" fmla="*/ 1617480 w 1617120"/>
                <a:gd name="textAreaTop" fmla="*/ 0 h 548280"/>
                <a:gd name="textAreaBottom" fmla="*/ 548640 h 548280"/>
              </a:gdLst>
              <a:ahLst/>
              <a:rect l="textAreaLeft" t="textAreaTop" r="textAreaRight" b="textAreaBottom"/>
              <a:pathLst>
                <a:path w="1617345" h="548639">
                  <a:moveTo>
                    <a:pt x="1342644" y="548639"/>
                  </a:moveTo>
                  <a:lnTo>
                    <a:pt x="1342644" y="411479"/>
                  </a:lnTo>
                  <a:lnTo>
                    <a:pt x="0" y="411479"/>
                  </a:lnTo>
                  <a:lnTo>
                    <a:pt x="0" y="137160"/>
                  </a:lnTo>
                  <a:lnTo>
                    <a:pt x="1342644" y="137160"/>
                  </a:lnTo>
                  <a:lnTo>
                    <a:pt x="1342644" y="0"/>
                  </a:lnTo>
                  <a:lnTo>
                    <a:pt x="1616964" y="274319"/>
                  </a:lnTo>
                  <a:lnTo>
                    <a:pt x="1342644" y="548639"/>
                  </a:lnTo>
                  <a:close/>
                </a:path>
              </a:pathLst>
            </a:custGeom>
            <a:solidFill>
              <a:srgbClr val="a1383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85" name="object 13"/>
          <p:cNvSpPr/>
          <p:nvPr/>
        </p:nvSpPr>
        <p:spPr>
          <a:xfrm>
            <a:off x="3705120" y="3331800"/>
            <a:ext cx="9396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zh-CN" sz="1800" spc="-14" strike="noStrike" u="none">
                <a:solidFill>
                  <a:srgbClr val="ffffff"/>
                </a:solidFill>
                <a:uFillTx/>
                <a:latin typeface="Microsoft YaHei"/>
              </a:rPr>
              <a:t>深度思考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86" name="object 14"/>
          <p:cNvGrpSpPr/>
          <p:nvPr/>
        </p:nvGrpSpPr>
        <p:grpSpPr>
          <a:xfrm>
            <a:off x="129240" y="3250440"/>
            <a:ext cx="603000" cy="479160"/>
            <a:chOff x="129240" y="3250440"/>
            <a:chExt cx="603000" cy="479160"/>
          </a:xfrm>
        </p:grpSpPr>
        <p:sp>
          <p:nvSpPr>
            <p:cNvPr id="287" name="object 15"/>
            <p:cNvSpPr/>
            <p:nvPr/>
          </p:nvSpPr>
          <p:spPr>
            <a:xfrm>
              <a:off x="135720" y="3265920"/>
              <a:ext cx="588240" cy="447840"/>
            </a:xfrm>
            <a:custGeom>
              <a:avLst/>
              <a:gdLst>
                <a:gd name="textAreaLeft" fmla="*/ 0 w 588240"/>
                <a:gd name="textAreaRight" fmla="*/ 588600 w 588240"/>
                <a:gd name="textAreaTop" fmla="*/ 0 h 447840"/>
                <a:gd name="textAreaBottom" fmla="*/ 448200 h 447840"/>
              </a:gdLst>
              <a:ahLst/>
              <a:rect l="textAreaLeft" t="textAreaTop" r="textAreaRight" b="textAreaBottom"/>
              <a:pathLst>
                <a:path w="588645" h="448310">
                  <a:moveTo>
                    <a:pt x="362712" y="448055"/>
                  </a:moveTo>
                  <a:lnTo>
                    <a:pt x="362712" y="336803"/>
                  </a:lnTo>
                  <a:lnTo>
                    <a:pt x="0" y="336803"/>
                  </a:lnTo>
                  <a:lnTo>
                    <a:pt x="0" y="111251"/>
                  </a:lnTo>
                  <a:lnTo>
                    <a:pt x="362712" y="111251"/>
                  </a:lnTo>
                  <a:lnTo>
                    <a:pt x="362712" y="0"/>
                  </a:lnTo>
                  <a:lnTo>
                    <a:pt x="588264" y="224027"/>
                  </a:lnTo>
                  <a:lnTo>
                    <a:pt x="362712" y="4480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88" name="object 16"/>
            <p:cNvSpPr/>
            <p:nvPr/>
          </p:nvSpPr>
          <p:spPr>
            <a:xfrm>
              <a:off x="129240" y="3250440"/>
              <a:ext cx="603000" cy="479160"/>
            </a:xfrm>
            <a:custGeom>
              <a:avLst/>
              <a:gdLst>
                <a:gd name="textAreaLeft" fmla="*/ 0 w 603000"/>
                <a:gd name="textAreaRight" fmla="*/ 603360 w 603000"/>
                <a:gd name="textAreaTop" fmla="*/ 0 h 479160"/>
                <a:gd name="textAreaBottom" fmla="*/ 479520 h 479160"/>
              </a:gdLst>
              <a:ahLst/>
              <a:rect l="textAreaLeft" t="textAreaTop" r="textAreaRight" b="textAreaBottom"/>
              <a:pathLst>
                <a:path w="603250" h="479425">
                  <a:moveTo>
                    <a:pt x="363499" y="127469"/>
                  </a:moveTo>
                  <a:lnTo>
                    <a:pt x="363499" y="0"/>
                  </a:lnTo>
                  <a:lnTo>
                    <a:pt x="378828" y="15328"/>
                  </a:lnTo>
                  <a:lnTo>
                    <a:pt x="376199" y="15328"/>
                  </a:lnTo>
                  <a:lnTo>
                    <a:pt x="365366" y="19824"/>
                  </a:lnTo>
                  <a:lnTo>
                    <a:pt x="376199" y="30657"/>
                  </a:lnTo>
                  <a:lnTo>
                    <a:pt x="376199" y="121119"/>
                  </a:lnTo>
                  <a:lnTo>
                    <a:pt x="369849" y="121119"/>
                  </a:lnTo>
                  <a:lnTo>
                    <a:pt x="363499" y="127469"/>
                  </a:lnTo>
                  <a:close/>
                </a:path>
                <a:path w="603250" h="479425">
                  <a:moveTo>
                    <a:pt x="376199" y="30657"/>
                  </a:moveTo>
                  <a:lnTo>
                    <a:pt x="365366" y="19824"/>
                  </a:lnTo>
                  <a:lnTo>
                    <a:pt x="376199" y="15328"/>
                  </a:lnTo>
                  <a:lnTo>
                    <a:pt x="376199" y="30657"/>
                  </a:lnTo>
                  <a:close/>
                </a:path>
                <a:path w="603250" h="479425">
                  <a:moveTo>
                    <a:pt x="585158" y="239617"/>
                  </a:moveTo>
                  <a:lnTo>
                    <a:pt x="376199" y="30657"/>
                  </a:lnTo>
                  <a:lnTo>
                    <a:pt x="376199" y="15328"/>
                  </a:lnTo>
                  <a:lnTo>
                    <a:pt x="378828" y="15328"/>
                  </a:lnTo>
                  <a:lnTo>
                    <a:pt x="598627" y="235127"/>
                  </a:lnTo>
                  <a:lnTo>
                    <a:pt x="589648" y="235127"/>
                  </a:lnTo>
                  <a:lnTo>
                    <a:pt x="585158" y="239617"/>
                  </a:lnTo>
                  <a:close/>
                </a:path>
                <a:path w="603250" h="479425">
                  <a:moveTo>
                    <a:pt x="363499" y="358114"/>
                  </a:moveTo>
                  <a:lnTo>
                    <a:pt x="0" y="358114"/>
                  </a:lnTo>
                  <a:lnTo>
                    <a:pt x="0" y="121119"/>
                  </a:lnTo>
                  <a:lnTo>
                    <a:pt x="363499" y="121119"/>
                  </a:lnTo>
                  <a:lnTo>
                    <a:pt x="363499" y="127469"/>
                  </a:lnTo>
                  <a:lnTo>
                    <a:pt x="12700" y="127469"/>
                  </a:lnTo>
                  <a:lnTo>
                    <a:pt x="6350" y="133819"/>
                  </a:lnTo>
                  <a:lnTo>
                    <a:pt x="12700" y="133819"/>
                  </a:lnTo>
                  <a:lnTo>
                    <a:pt x="12700" y="345414"/>
                  </a:lnTo>
                  <a:lnTo>
                    <a:pt x="6350" y="345414"/>
                  </a:lnTo>
                  <a:lnTo>
                    <a:pt x="12700" y="351764"/>
                  </a:lnTo>
                  <a:lnTo>
                    <a:pt x="363499" y="351764"/>
                  </a:lnTo>
                  <a:lnTo>
                    <a:pt x="363499" y="358114"/>
                  </a:lnTo>
                  <a:close/>
                </a:path>
                <a:path w="603250" h="479425">
                  <a:moveTo>
                    <a:pt x="376199" y="133819"/>
                  </a:moveTo>
                  <a:lnTo>
                    <a:pt x="12700" y="133819"/>
                  </a:lnTo>
                  <a:lnTo>
                    <a:pt x="12700" y="127469"/>
                  </a:lnTo>
                  <a:lnTo>
                    <a:pt x="363499" y="127469"/>
                  </a:lnTo>
                  <a:lnTo>
                    <a:pt x="369849" y="121119"/>
                  </a:lnTo>
                  <a:lnTo>
                    <a:pt x="376199" y="121119"/>
                  </a:lnTo>
                  <a:lnTo>
                    <a:pt x="376199" y="133819"/>
                  </a:lnTo>
                  <a:close/>
                </a:path>
                <a:path w="603250" h="479425">
                  <a:moveTo>
                    <a:pt x="12700" y="133819"/>
                  </a:moveTo>
                  <a:lnTo>
                    <a:pt x="6350" y="133819"/>
                  </a:lnTo>
                  <a:lnTo>
                    <a:pt x="12700" y="127469"/>
                  </a:lnTo>
                  <a:lnTo>
                    <a:pt x="12700" y="133819"/>
                  </a:lnTo>
                  <a:close/>
                </a:path>
                <a:path w="603250" h="479425">
                  <a:moveTo>
                    <a:pt x="589648" y="244106"/>
                  </a:moveTo>
                  <a:lnTo>
                    <a:pt x="585158" y="239617"/>
                  </a:lnTo>
                  <a:lnTo>
                    <a:pt x="589648" y="235127"/>
                  </a:lnTo>
                  <a:lnTo>
                    <a:pt x="589648" y="244106"/>
                  </a:lnTo>
                  <a:close/>
                </a:path>
                <a:path w="603250" h="479425">
                  <a:moveTo>
                    <a:pt x="598639" y="244106"/>
                  </a:moveTo>
                  <a:lnTo>
                    <a:pt x="589648" y="244106"/>
                  </a:lnTo>
                  <a:lnTo>
                    <a:pt x="589648" y="235127"/>
                  </a:lnTo>
                  <a:lnTo>
                    <a:pt x="598627" y="235127"/>
                  </a:lnTo>
                  <a:lnTo>
                    <a:pt x="603116" y="239617"/>
                  </a:lnTo>
                  <a:lnTo>
                    <a:pt x="598639" y="244106"/>
                  </a:lnTo>
                  <a:close/>
                </a:path>
                <a:path w="603250" h="479425">
                  <a:moveTo>
                    <a:pt x="378829" y="463905"/>
                  </a:moveTo>
                  <a:lnTo>
                    <a:pt x="376199" y="463905"/>
                  </a:lnTo>
                  <a:lnTo>
                    <a:pt x="376199" y="448576"/>
                  </a:lnTo>
                  <a:lnTo>
                    <a:pt x="585158" y="239617"/>
                  </a:lnTo>
                  <a:lnTo>
                    <a:pt x="589648" y="244106"/>
                  </a:lnTo>
                  <a:lnTo>
                    <a:pt x="598639" y="244106"/>
                  </a:lnTo>
                  <a:lnTo>
                    <a:pt x="378829" y="463905"/>
                  </a:lnTo>
                  <a:close/>
                </a:path>
                <a:path w="603250" h="479425">
                  <a:moveTo>
                    <a:pt x="12700" y="351764"/>
                  </a:moveTo>
                  <a:lnTo>
                    <a:pt x="6350" y="345414"/>
                  </a:lnTo>
                  <a:lnTo>
                    <a:pt x="12700" y="345414"/>
                  </a:lnTo>
                  <a:lnTo>
                    <a:pt x="12700" y="351764"/>
                  </a:lnTo>
                  <a:close/>
                </a:path>
                <a:path w="603250" h="479425">
                  <a:moveTo>
                    <a:pt x="376199" y="358114"/>
                  </a:moveTo>
                  <a:lnTo>
                    <a:pt x="369849" y="358114"/>
                  </a:lnTo>
                  <a:lnTo>
                    <a:pt x="363499" y="351764"/>
                  </a:lnTo>
                  <a:lnTo>
                    <a:pt x="12700" y="351764"/>
                  </a:lnTo>
                  <a:lnTo>
                    <a:pt x="12700" y="345414"/>
                  </a:lnTo>
                  <a:lnTo>
                    <a:pt x="376199" y="345414"/>
                  </a:lnTo>
                  <a:lnTo>
                    <a:pt x="376199" y="358114"/>
                  </a:lnTo>
                  <a:close/>
                </a:path>
                <a:path w="603250" h="479425">
                  <a:moveTo>
                    <a:pt x="363499" y="479234"/>
                  </a:moveTo>
                  <a:lnTo>
                    <a:pt x="363499" y="351764"/>
                  </a:lnTo>
                  <a:lnTo>
                    <a:pt x="369849" y="358114"/>
                  </a:lnTo>
                  <a:lnTo>
                    <a:pt x="376199" y="358114"/>
                  </a:lnTo>
                  <a:lnTo>
                    <a:pt x="376199" y="448576"/>
                  </a:lnTo>
                  <a:lnTo>
                    <a:pt x="365366" y="459409"/>
                  </a:lnTo>
                  <a:lnTo>
                    <a:pt x="376199" y="463905"/>
                  </a:lnTo>
                  <a:lnTo>
                    <a:pt x="378829" y="463905"/>
                  </a:lnTo>
                  <a:lnTo>
                    <a:pt x="363499" y="479234"/>
                  </a:lnTo>
                  <a:close/>
                </a:path>
                <a:path w="603250" h="479425">
                  <a:moveTo>
                    <a:pt x="376199" y="463905"/>
                  </a:moveTo>
                  <a:lnTo>
                    <a:pt x="365366" y="459409"/>
                  </a:lnTo>
                  <a:lnTo>
                    <a:pt x="376199" y="448576"/>
                  </a:lnTo>
                  <a:lnTo>
                    <a:pt x="376199" y="463905"/>
                  </a:lnTo>
                  <a:close/>
                </a:path>
              </a:pathLst>
            </a:custGeom>
            <a:solidFill>
              <a:srgbClr val="eb5e5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89" name="object 17"/>
          <p:cNvGrpSpPr/>
          <p:nvPr/>
        </p:nvGrpSpPr>
        <p:grpSpPr>
          <a:xfrm>
            <a:off x="2785320" y="3250440"/>
            <a:ext cx="603000" cy="479160"/>
            <a:chOff x="2785320" y="3250440"/>
            <a:chExt cx="603000" cy="479160"/>
          </a:xfrm>
        </p:grpSpPr>
        <p:sp>
          <p:nvSpPr>
            <p:cNvPr id="290" name="object 18"/>
            <p:cNvSpPr/>
            <p:nvPr/>
          </p:nvSpPr>
          <p:spPr>
            <a:xfrm>
              <a:off x="2791800" y="3265920"/>
              <a:ext cx="588240" cy="447840"/>
            </a:xfrm>
            <a:custGeom>
              <a:avLst/>
              <a:gdLst>
                <a:gd name="textAreaLeft" fmla="*/ 0 w 588240"/>
                <a:gd name="textAreaRight" fmla="*/ 588600 w 588240"/>
                <a:gd name="textAreaTop" fmla="*/ 0 h 447840"/>
                <a:gd name="textAreaBottom" fmla="*/ 448200 h 447840"/>
              </a:gdLst>
              <a:ahLst/>
              <a:rect l="textAreaLeft" t="textAreaTop" r="textAreaRight" b="textAreaBottom"/>
              <a:pathLst>
                <a:path w="588645" h="448310">
                  <a:moveTo>
                    <a:pt x="362712" y="448055"/>
                  </a:moveTo>
                  <a:lnTo>
                    <a:pt x="362712" y="336803"/>
                  </a:lnTo>
                  <a:lnTo>
                    <a:pt x="0" y="336803"/>
                  </a:lnTo>
                  <a:lnTo>
                    <a:pt x="0" y="111251"/>
                  </a:lnTo>
                  <a:lnTo>
                    <a:pt x="362712" y="111251"/>
                  </a:lnTo>
                  <a:lnTo>
                    <a:pt x="362712" y="0"/>
                  </a:lnTo>
                  <a:lnTo>
                    <a:pt x="588264" y="224027"/>
                  </a:lnTo>
                  <a:lnTo>
                    <a:pt x="362712" y="4480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91" name="object 19"/>
            <p:cNvSpPr/>
            <p:nvPr/>
          </p:nvSpPr>
          <p:spPr>
            <a:xfrm>
              <a:off x="2785320" y="3250440"/>
              <a:ext cx="603000" cy="479160"/>
            </a:xfrm>
            <a:custGeom>
              <a:avLst/>
              <a:gdLst>
                <a:gd name="textAreaLeft" fmla="*/ 0 w 603000"/>
                <a:gd name="textAreaRight" fmla="*/ 603360 w 603000"/>
                <a:gd name="textAreaTop" fmla="*/ 0 h 479160"/>
                <a:gd name="textAreaBottom" fmla="*/ 479520 h 479160"/>
              </a:gdLst>
              <a:ahLst/>
              <a:rect l="textAreaLeft" t="textAreaTop" r="textAreaRight" b="textAreaBottom"/>
              <a:pathLst>
                <a:path w="603250" h="479425">
                  <a:moveTo>
                    <a:pt x="363499" y="127469"/>
                  </a:moveTo>
                  <a:lnTo>
                    <a:pt x="363499" y="0"/>
                  </a:lnTo>
                  <a:lnTo>
                    <a:pt x="378828" y="15328"/>
                  </a:lnTo>
                  <a:lnTo>
                    <a:pt x="376199" y="15328"/>
                  </a:lnTo>
                  <a:lnTo>
                    <a:pt x="365366" y="19824"/>
                  </a:lnTo>
                  <a:lnTo>
                    <a:pt x="376199" y="30657"/>
                  </a:lnTo>
                  <a:lnTo>
                    <a:pt x="376199" y="121119"/>
                  </a:lnTo>
                  <a:lnTo>
                    <a:pt x="369849" y="121119"/>
                  </a:lnTo>
                  <a:lnTo>
                    <a:pt x="363499" y="127469"/>
                  </a:lnTo>
                  <a:close/>
                </a:path>
                <a:path w="603250" h="479425">
                  <a:moveTo>
                    <a:pt x="376199" y="30657"/>
                  </a:moveTo>
                  <a:lnTo>
                    <a:pt x="365366" y="19824"/>
                  </a:lnTo>
                  <a:lnTo>
                    <a:pt x="376199" y="15328"/>
                  </a:lnTo>
                  <a:lnTo>
                    <a:pt x="376199" y="30657"/>
                  </a:lnTo>
                  <a:close/>
                </a:path>
                <a:path w="603250" h="479425">
                  <a:moveTo>
                    <a:pt x="585158" y="239617"/>
                  </a:moveTo>
                  <a:lnTo>
                    <a:pt x="376199" y="30657"/>
                  </a:lnTo>
                  <a:lnTo>
                    <a:pt x="376199" y="15328"/>
                  </a:lnTo>
                  <a:lnTo>
                    <a:pt x="378828" y="15328"/>
                  </a:lnTo>
                  <a:lnTo>
                    <a:pt x="598627" y="235127"/>
                  </a:lnTo>
                  <a:lnTo>
                    <a:pt x="589648" y="235127"/>
                  </a:lnTo>
                  <a:lnTo>
                    <a:pt x="585158" y="239617"/>
                  </a:lnTo>
                  <a:close/>
                </a:path>
                <a:path w="603250" h="479425">
                  <a:moveTo>
                    <a:pt x="363499" y="358114"/>
                  </a:moveTo>
                  <a:lnTo>
                    <a:pt x="0" y="358114"/>
                  </a:lnTo>
                  <a:lnTo>
                    <a:pt x="0" y="121119"/>
                  </a:lnTo>
                  <a:lnTo>
                    <a:pt x="363499" y="121119"/>
                  </a:lnTo>
                  <a:lnTo>
                    <a:pt x="363499" y="127469"/>
                  </a:lnTo>
                  <a:lnTo>
                    <a:pt x="12700" y="127469"/>
                  </a:lnTo>
                  <a:lnTo>
                    <a:pt x="6350" y="133819"/>
                  </a:lnTo>
                  <a:lnTo>
                    <a:pt x="12700" y="133819"/>
                  </a:lnTo>
                  <a:lnTo>
                    <a:pt x="12700" y="345414"/>
                  </a:lnTo>
                  <a:lnTo>
                    <a:pt x="6350" y="345414"/>
                  </a:lnTo>
                  <a:lnTo>
                    <a:pt x="12700" y="351764"/>
                  </a:lnTo>
                  <a:lnTo>
                    <a:pt x="363499" y="351764"/>
                  </a:lnTo>
                  <a:lnTo>
                    <a:pt x="363499" y="358114"/>
                  </a:lnTo>
                  <a:close/>
                </a:path>
                <a:path w="603250" h="479425">
                  <a:moveTo>
                    <a:pt x="376199" y="133819"/>
                  </a:moveTo>
                  <a:lnTo>
                    <a:pt x="12700" y="133819"/>
                  </a:lnTo>
                  <a:lnTo>
                    <a:pt x="12700" y="127469"/>
                  </a:lnTo>
                  <a:lnTo>
                    <a:pt x="363499" y="127469"/>
                  </a:lnTo>
                  <a:lnTo>
                    <a:pt x="369849" y="121119"/>
                  </a:lnTo>
                  <a:lnTo>
                    <a:pt x="376199" y="121119"/>
                  </a:lnTo>
                  <a:lnTo>
                    <a:pt x="376199" y="133819"/>
                  </a:lnTo>
                  <a:close/>
                </a:path>
                <a:path w="603250" h="479425">
                  <a:moveTo>
                    <a:pt x="12700" y="133819"/>
                  </a:moveTo>
                  <a:lnTo>
                    <a:pt x="6350" y="133819"/>
                  </a:lnTo>
                  <a:lnTo>
                    <a:pt x="12700" y="127469"/>
                  </a:lnTo>
                  <a:lnTo>
                    <a:pt x="12700" y="133819"/>
                  </a:lnTo>
                  <a:close/>
                </a:path>
                <a:path w="603250" h="479425">
                  <a:moveTo>
                    <a:pt x="589648" y="244106"/>
                  </a:moveTo>
                  <a:lnTo>
                    <a:pt x="585158" y="239617"/>
                  </a:lnTo>
                  <a:lnTo>
                    <a:pt x="589648" y="235127"/>
                  </a:lnTo>
                  <a:lnTo>
                    <a:pt x="589648" y="244106"/>
                  </a:lnTo>
                  <a:close/>
                </a:path>
                <a:path w="603250" h="479425">
                  <a:moveTo>
                    <a:pt x="598639" y="244106"/>
                  </a:moveTo>
                  <a:lnTo>
                    <a:pt x="589648" y="244106"/>
                  </a:lnTo>
                  <a:lnTo>
                    <a:pt x="589648" y="235127"/>
                  </a:lnTo>
                  <a:lnTo>
                    <a:pt x="598627" y="235127"/>
                  </a:lnTo>
                  <a:lnTo>
                    <a:pt x="603116" y="239617"/>
                  </a:lnTo>
                  <a:lnTo>
                    <a:pt x="598639" y="244106"/>
                  </a:lnTo>
                  <a:close/>
                </a:path>
                <a:path w="603250" h="479425">
                  <a:moveTo>
                    <a:pt x="378829" y="463905"/>
                  </a:moveTo>
                  <a:lnTo>
                    <a:pt x="376199" y="463905"/>
                  </a:lnTo>
                  <a:lnTo>
                    <a:pt x="376199" y="448576"/>
                  </a:lnTo>
                  <a:lnTo>
                    <a:pt x="585158" y="239617"/>
                  </a:lnTo>
                  <a:lnTo>
                    <a:pt x="589648" y="244106"/>
                  </a:lnTo>
                  <a:lnTo>
                    <a:pt x="598639" y="244106"/>
                  </a:lnTo>
                  <a:lnTo>
                    <a:pt x="378829" y="463905"/>
                  </a:lnTo>
                  <a:close/>
                </a:path>
                <a:path w="603250" h="479425">
                  <a:moveTo>
                    <a:pt x="12700" y="351764"/>
                  </a:moveTo>
                  <a:lnTo>
                    <a:pt x="6350" y="345414"/>
                  </a:lnTo>
                  <a:lnTo>
                    <a:pt x="12700" y="345414"/>
                  </a:lnTo>
                  <a:lnTo>
                    <a:pt x="12700" y="351764"/>
                  </a:lnTo>
                  <a:close/>
                </a:path>
                <a:path w="603250" h="479425">
                  <a:moveTo>
                    <a:pt x="376199" y="358114"/>
                  </a:moveTo>
                  <a:lnTo>
                    <a:pt x="369849" y="358114"/>
                  </a:lnTo>
                  <a:lnTo>
                    <a:pt x="363499" y="351764"/>
                  </a:lnTo>
                  <a:lnTo>
                    <a:pt x="12700" y="351764"/>
                  </a:lnTo>
                  <a:lnTo>
                    <a:pt x="12700" y="345414"/>
                  </a:lnTo>
                  <a:lnTo>
                    <a:pt x="376199" y="345414"/>
                  </a:lnTo>
                  <a:lnTo>
                    <a:pt x="376199" y="358114"/>
                  </a:lnTo>
                  <a:close/>
                </a:path>
                <a:path w="603250" h="479425">
                  <a:moveTo>
                    <a:pt x="363499" y="479234"/>
                  </a:moveTo>
                  <a:lnTo>
                    <a:pt x="363499" y="351764"/>
                  </a:lnTo>
                  <a:lnTo>
                    <a:pt x="369849" y="358114"/>
                  </a:lnTo>
                  <a:lnTo>
                    <a:pt x="376199" y="358114"/>
                  </a:lnTo>
                  <a:lnTo>
                    <a:pt x="376199" y="448576"/>
                  </a:lnTo>
                  <a:lnTo>
                    <a:pt x="365366" y="459409"/>
                  </a:lnTo>
                  <a:lnTo>
                    <a:pt x="376199" y="463905"/>
                  </a:lnTo>
                  <a:lnTo>
                    <a:pt x="378829" y="463905"/>
                  </a:lnTo>
                  <a:lnTo>
                    <a:pt x="363499" y="479234"/>
                  </a:lnTo>
                  <a:close/>
                </a:path>
                <a:path w="603250" h="479425">
                  <a:moveTo>
                    <a:pt x="376199" y="463905"/>
                  </a:moveTo>
                  <a:lnTo>
                    <a:pt x="365366" y="459409"/>
                  </a:lnTo>
                  <a:lnTo>
                    <a:pt x="376199" y="448576"/>
                  </a:lnTo>
                  <a:lnTo>
                    <a:pt x="376199" y="463905"/>
                  </a:lnTo>
                  <a:close/>
                </a:path>
              </a:pathLst>
            </a:custGeom>
            <a:solidFill>
              <a:srgbClr val="eb5e5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92" name="object 20"/>
          <p:cNvGrpSpPr/>
          <p:nvPr/>
        </p:nvGrpSpPr>
        <p:grpSpPr>
          <a:xfrm>
            <a:off x="5531040" y="3245400"/>
            <a:ext cx="603000" cy="479160"/>
            <a:chOff x="5531040" y="3245400"/>
            <a:chExt cx="603000" cy="479160"/>
          </a:xfrm>
        </p:grpSpPr>
        <p:sp>
          <p:nvSpPr>
            <p:cNvPr id="293" name="object 21"/>
            <p:cNvSpPr/>
            <p:nvPr/>
          </p:nvSpPr>
          <p:spPr>
            <a:xfrm>
              <a:off x="5536800" y="3261240"/>
              <a:ext cx="588240" cy="447840"/>
            </a:xfrm>
            <a:custGeom>
              <a:avLst/>
              <a:gdLst>
                <a:gd name="textAreaLeft" fmla="*/ 0 w 588240"/>
                <a:gd name="textAreaRight" fmla="*/ 588600 w 588240"/>
                <a:gd name="textAreaTop" fmla="*/ 0 h 447840"/>
                <a:gd name="textAreaBottom" fmla="*/ 448200 h 447840"/>
              </a:gdLst>
              <a:ahLst/>
              <a:rect l="textAreaLeft" t="textAreaTop" r="textAreaRight" b="textAreaBottom"/>
              <a:pathLst>
                <a:path w="588645" h="448310">
                  <a:moveTo>
                    <a:pt x="364236" y="448055"/>
                  </a:moveTo>
                  <a:lnTo>
                    <a:pt x="364236" y="335279"/>
                  </a:lnTo>
                  <a:lnTo>
                    <a:pt x="0" y="335279"/>
                  </a:lnTo>
                  <a:lnTo>
                    <a:pt x="0" y="111251"/>
                  </a:lnTo>
                  <a:lnTo>
                    <a:pt x="364236" y="111251"/>
                  </a:lnTo>
                  <a:lnTo>
                    <a:pt x="364236" y="0"/>
                  </a:lnTo>
                  <a:lnTo>
                    <a:pt x="588263" y="224027"/>
                  </a:lnTo>
                  <a:lnTo>
                    <a:pt x="364236" y="448055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94" name="object 22"/>
            <p:cNvSpPr/>
            <p:nvPr/>
          </p:nvSpPr>
          <p:spPr>
            <a:xfrm>
              <a:off x="5531040" y="3245400"/>
              <a:ext cx="603000" cy="479160"/>
            </a:xfrm>
            <a:custGeom>
              <a:avLst/>
              <a:gdLst>
                <a:gd name="textAreaLeft" fmla="*/ 0 w 603000"/>
                <a:gd name="textAreaRight" fmla="*/ 603360 w 603000"/>
                <a:gd name="textAreaTop" fmla="*/ 0 h 479160"/>
                <a:gd name="textAreaBottom" fmla="*/ 479520 h 479160"/>
              </a:gdLst>
              <a:ahLst/>
              <a:rect l="textAreaLeft" t="textAreaTop" r="textAreaRight" b="textAreaBottom"/>
              <a:pathLst>
                <a:path w="603250" h="479425">
                  <a:moveTo>
                    <a:pt x="363499" y="127469"/>
                  </a:moveTo>
                  <a:lnTo>
                    <a:pt x="363499" y="0"/>
                  </a:lnTo>
                  <a:lnTo>
                    <a:pt x="378827" y="15328"/>
                  </a:lnTo>
                  <a:lnTo>
                    <a:pt x="376199" y="15328"/>
                  </a:lnTo>
                  <a:lnTo>
                    <a:pt x="365353" y="19824"/>
                  </a:lnTo>
                  <a:lnTo>
                    <a:pt x="376199" y="30669"/>
                  </a:lnTo>
                  <a:lnTo>
                    <a:pt x="376199" y="121119"/>
                  </a:lnTo>
                  <a:lnTo>
                    <a:pt x="369849" y="121119"/>
                  </a:lnTo>
                  <a:lnTo>
                    <a:pt x="363499" y="127469"/>
                  </a:lnTo>
                  <a:close/>
                </a:path>
                <a:path w="603250" h="479425">
                  <a:moveTo>
                    <a:pt x="376199" y="30669"/>
                  </a:moveTo>
                  <a:lnTo>
                    <a:pt x="365353" y="19824"/>
                  </a:lnTo>
                  <a:lnTo>
                    <a:pt x="376199" y="15328"/>
                  </a:lnTo>
                  <a:lnTo>
                    <a:pt x="376199" y="30669"/>
                  </a:lnTo>
                  <a:close/>
                </a:path>
                <a:path w="603250" h="479425">
                  <a:moveTo>
                    <a:pt x="585158" y="239617"/>
                  </a:moveTo>
                  <a:lnTo>
                    <a:pt x="376199" y="30669"/>
                  </a:lnTo>
                  <a:lnTo>
                    <a:pt x="376199" y="15328"/>
                  </a:lnTo>
                  <a:lnTo>
                    <a:pt x="378827" y="15328"/>
                  </a:lnTo>
                  <a:lnTo>
                    <a:pt x="598614" y="235127"/>
                  </a:lnTo>
                  <a:lnTo>
                    <a:pt x="589648" y="235127"/>
                  </a:lnTo>
                  <a:lnTo>
                    <a:pt x="585158" y="239617"/>
                  </a:lnTo>
                  <a:close/>
                </a:path>
                <a:path w="603250" h="479425">
                  <a:moveTo>
                    <a:pt x="363499" y="358114"/>
                  </a:moveTo>
                  <a:lnTo>
                    <a:pt x="0" y="358114"/>
                  </a:lnTo>
                  <a:lnTo>
                    <a:pt x="0" y="121119"/>
                  </a:lnTo>
                  <a:lnTo>
                    <a:pt x="363499" y="121119"/>
                  </a:lnTo>
                  <a:lnTo>
                    <a:pt x="363499" y="127469"/>
                  </a:lnTo>
                  <a:lnTo>
                    <a:pt x="12700" y="127469"/>
                  </a:lnTo>
                  <a:lnTo>
                    <a:pt x="6350" y="133819"/>
                  </a:lnTo>
                  <a:lnTo>
                    <a:pt x="12700" y="133819"/>
                  </a:lnTo>
                  <a:lnTo>
                    <a:pt x="12700" y="345414"/>
                  </a:lnTo>
                  <a:lnTo>
                    <a:pt x="6350" y="345414"/>
                  </a:lnTo>
                  <a:lnTo>
                    <a:pt x="12700" y="351764"/>
                  </a:lnTo>
                  <a:lnTo>
                    <a:pt x="363499" y="351764"/>
                  </a:lnTo>
                  <a:lnTo>
                    <a:pt x="363499" y="358114"/>
                  </a:lnTo>
                  <a:close/>
                </a:path>
                <a:path w="603250" h="479425">
                  <a:moveTo>
                    <a:pt x="376199" y="133819"/>
                  </a:moveTo>
                  <a:lnTo>
                    <a:pt x="12700" y="133819"/>
                  </a:lnTo>
                  <a:lnTo>
                    <a:pt x="12700" y="127469"/>
                  </a:lnTo>
                  <a:lnTo>
                    <a:pt x="363499" y="127469"/>
                  </a:lnTo>
                  <a:lnTo>
                    <a:pt x="369849" y="121119"/>
                  </a:lnTo>
                  <a:lnTo>
                    <a:pt x="376199" y="121119"/>
                  </a:lnTo>
                  <a:lnTo>
                    <a:pt x="376199" y="133819"/>
                  </a:lnTo>
                  <a:close/>
                </a:path>
                <a:path w="603250" h="479425">
                  <a:moveTo>
                    <a:pt x="12700" y="133819"/>
                  </a:moveTo>
                  <a:lnTo>
                    <a:pt x="6350" y="133819"/>
                  </a:lnTo>
                  <a:lnTo>
                    <a:pt x="12700" y="127469"/>
                  </a:lnTo>
                  <a:lnTo>
                    <a:pt x="12700" y="133819"/>
                  </a:lnTo>
                  <a:close/>
                </a:path>
                <a:path w="603250" h="479425">
                  <a:moveTo>
                    <a:pt x="589648" y="244106"/>
                  </a:moveTo>
                  <a:lnTo>
                    <a:pt x="585158" y="239617"/>
                  </a:lnTo>
                  <a:lnTo>
                    <a:pt x="589648" y="235127"/>
                  </a:lnTo>
                  <a:lnTo>
                    <a:pt x="589648" y="244106"/>
                  </a:lnTo>
                  <a:close/>
                </a:path>
                <a:path w="603250" h="479425">
                  <a:moveTo>
                    <a:pt x="598627" y="244106"/>
                  </a:moveTo>
                  <a:lnTo>
                    <a:pt x="589648" y="244106"/>
                  </a:lnTo>
                  <a:lnTo>
                    <a:pt x="589648" y="235127"/>
                  </a:lnTo>
                  <a:lnTo>
                    <a:pt x="598614" y="235127"/>
                  </a:lnTo>
                  <a:lnTo>
                    <a:pt x="603103" y="239617"/>
                  </a:lnTo>
                  <a:lnTo>
                    <a:pt x="598627" y="244106"/>
                  </a:lnTo>
                  <a:close/>
                </a:path>
                <a:path w="603250" h="479425">
                  <a:moveTo>
                    <a:pt x="378828" y="463905"/>
                  </a:moveTo>
                  <a:lnTo>
                    <a:pt x="376199" y="463905"/>
                  </a:lnTo>
                  <a:lnTo>
                    <a:pt x="376199" y="448564"/>
                  </a:lnTo>
                  <a:lnTo>
                    <a:pt x="585158" y="239617"/>
                  </a:lnTo>
                  <a:lnTo>
                    <a:pt x="589648" y="244106"/>
                  </a:lnTo>
                  <a:lnTo>
                    <a:pt x="598627" y="244106"/>
                  </a:lnTo>
                  <a:lnTo>
                    <a:pt x="378828" y="463905"/>
                  </a:lnTo>
                  <a:close/>
                </a:path>
                <a:path w="603250" h="479425">
                  <a:moveTo>
                    <a:pt x="12700" y="351764"/>
                  </a:moveTo>
                  <a:lnTo>
                    <a:pt x="6350" y="345414"/>
                  </a:lnTo>
                  <a:lnTo>
                    <a:pt x="12700" y="345414"/>
                  </a:lnTo>
                  <a:lnTo>
                    <a:pt x="12700" y="351764"/>
                  </a:lnTo>
                  <a:close/>
                </a:path>
                <a:path w="603250" h="479425">
                  <a:moveTo>
                    <a:pt x="376199" y="358114"/>
                  </a:moveTo>
                  <a:lnTo>
                    <a:pt x="369849" y="358114"/>
                  </a:lnTo>
                  <a:lnTo>
                    <a:pt x="363499" y="351764"/>
                  </a:lnTo>
                  <a:lnTo>
                    <a:pt x="12700" y="351764"/>
                  </a:lnTo>
                  <a:lnTo>
                    <a:pt x="12700" y="345414"/>
                  </a:lnTo>
                  <a:lnTo>
                    <a:pt x="376199" y="345414"/>
                  </a:lnTo>
                  <a:lnTo>
                    <a:pt x="376199" y="358114"/>
                  </a:lnTo>
                  <a:close/>
                </a:path>
                <a:path w="603250" h="479425">
                  <a:moveTo>
                    <a:pt x="363499" y="479234"/>
                  </a:moveTo>
                  <a:lnTo>
                    <a:pt x="363499" y="351764"/>
                  </a:lnTo>
                  <a:lnTo>
                    <a:pt x="369849" y="358114"/>
                  </a:lnTo>
                  <a:lnTo>
                    <a:pt x="376199" y="358114"/>
                  </a:lnTo>
                  <a:lnTo>
                    <a:pt x="376199" y="448564"/>
                  </a:lnTo>
                  <a:lnTo>
                    <a:pt x="365353" y="459409"/>
                  </a:lnTo>
                  <a:lnTo>
                    <a:pt x="376199" y="463905"/>
                  </a:lnTo>
                  <a:lnTo>
                    <a:pt x="378828" y="463905"/>
                  </a:lnTo>
                  <a:lnTo>
                    <a:pt x="363499" y="479234"/>
                  </a:lnTo>
                  <a:close/>
                </a:path>
                <a:path w="603250" h="479425">
                  <a:moveTo>
                    <a:pt x="376199" y="463905"/>
                  </a:moveTo>
                  <a:lnTo>
                    <a:pt x="365353" y="459409"/>
                  </a:lnTo>
                  <a:lnTo>
                    <a:pt x="376199" y="448564"/>
                  </a:lnTo>
                  <a:lnTo>
                    <a:pt x="376199" y="463905"/>
                  </a:lnTo>
                  <a:close/>
                </a:path>
              </a:pathLst>
            </a:custGeom>
            <a:solidFill>
              <a:srgbClr val="eb5e5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295" name="object 23"/>
          <p:cNvGrpSpPr/>
          <p:nvPr/>
        </p:nvGrpSpPr>
        <p:grpSpPr>
          <a:xfrm>
            <a:off x="11361600" y="3318120"/>
            <a:ext cx="603000" cy="479160"/>
            <a:chOff x="11361600" y="3318120"/>
            <a:chExt cx="603000" cy="479160"/>
          </a:xfrm>
        </p:grpSpPr>
        <p:sp>
          <p:nvSpPr>
            <p:cNvPr id="296" name="object 24"/>
            <p:cNvSpPr/>
            <p:nvPr/>
          </p:nvSpPr>
          <p:spPr>
            <a:xfrm>
              <a:off x="11367360" y="3332880"/>
              <a:ext cx="588240" cy="449280"/>
            </a:xfrm>
            <a:custGeom>
              <a:avLst/>
              <a:gdLst>
                <a:gd name="textAreaLeft" fmla="*/ 0 w 588240"/>
                <a:gd name="textAreaRight" fmla="*/ 588600 w 588240"/>
                <a:gd name="textAreaTop" fmla="*/ 0 h 449280"/>
                <a:gd name="textAreaBottom" fmla="*/ 449640 h 449280"/>
              </a:gdLst>
              <a:ahLst/>
              <a:rect l="textAreaLeft" t="textAreaTop" r="textAreaRight" b="textAreaBottom"/>
              <a:pathLst>
                <a:path w="588645" h="449579">
                  <a:moveTo>
                    <a:pt x="364235" y="449579"/>
                  </a:moveTo>
                  <a:lnTo>
                    <a:pt x="364235" y="336803"/>
                  </a:lnTo>
                  <a:lnTo>
                    <a:pt x="0" y="336803"/>
                  </a:lnTo>
                  <a:lnTo>
                    <a:pt x="0" y="112775"/>
                  </a:lnTo>
                  <a:lnTo>
                    <a:pt x="364235" y="112775"/>
                  </a:lnTo>
                  <a:lnTo>
                    <a:pt x="364235" y="0"/>
                  </a:lnTo>
                  <a:lnTo>
                    <a:pt x="588263" y="224027"/>
                  </a:lnTo>
                  <a:lnTo>
                    <a:pt x="364235" y="44957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297" name="object 25"/>
            <p:cNvSpPr/>
            <p:nvPr/>
          </p:nvSpPr>
          <p:spPr>
            <a:xfrm>
              <a:off x="11361600" y="3318120"/>
              <a:ext cx="603000" cy="479160"/>
            </a:xfrm>
            <a:custGeom>
              <a:avLst/>
              <a:gdLst>
                <a:gd name="textAreaLeft" fmla="*/ 0 w 603000"/>
                <a:gd name="textAreaRight" fmla="*/ 603360 w 603000"/>
                <a:gd name="textAreaTop" fmla="*/ 0 h 479160"/>
                <a:gd name="textAreaBottom" fmla="*/ 479520 h 479160"/>
              </a:gdLst>
              <a:ahLst/>
              <a:rect l="textAreaLeft" t="textAreaTop" r="textAreaRight" b="textAreaBottom"/>
              <a:pathLst>
                <a:path w="603250" h="479425">
                  <a:moveTo>
                    <a:pt x="363499" y="127469"/>
                  </a:moveTo>
                  <a:lnTo>
                    <a:pt x="363499" y="0"/>
                  </a:lnTo>
                  <a:lnTo>
                    <a:pt x="378829" y="15328"/>
                  </a:lnTo>
                  <a:lnTo>
                    <a:pt x="376199" y="15328"/>
                  </a:lnTo>
                  <a:lnTo>
                    <a:pt x="365366" y="19812"/>
                  </a:lnTo>
                  <a:lnTo>
                    <a:pt x="376199" y="30645"/>
                  </a:lnTo>
                  <a:lnTo>
                    <a:pt x="376199" y="121119"/>
                  </a:lnTo>
                  <a:lnTo>
                    <a:pt x="369849" y="121119"/>
                  </a:lnTo>
                  <a:lnTo>
                    <a:pt x="363499" y="127469"/>
                  </a:lnTo>
                  <a:close/>
                </a:path>
                <a:path w="603250" h="479425">
                  <a:moveTo>
                    <a:pt x="376199" y="30645"/>
                  </a:moveTo>
                  <a:lnTo>
                    <a:pt x="365366" y="19812"/>
                  </a:lnTo>
                  <a:lnTo>
                    <a:pt x="376199" y="15328"/>
                  </a:lnTo>
                  <a:lnTo>
                    <a:pt x="376199" y="30645"/>
                  </a:lnTo>
                  <a:close/>
                </a:path>
                <a:path w="603250" h="479425">
                  <a:moveTo>
                    <a:pt x="585152" y="239610"/>
                  </a:moveTo>
                  <a:lnTo>
                    <a:pt x="376199" y="30645"/>
                  </a:lnTo>
                  <a:lnTo>
                    <a:pt x="376199" y="15328"/>
                  </a:lnTo>
                  <a:lnTo>
                    <a:pt x="378829" y="15328"/>
                  </a:lnTo>
                  <a:lnTo>
                    <a:pt x="598626" y="235115"/>
                  </a:lnTo>
                  <a:lnTo>
                    <a:pt x="589648" y="235115"/>
                  </a:lnTo>
                  <a:lnTo>
                    <a:pt x="585152" y="239610"/>
                  </a:lnTo>
                  <a:close/>
                </a:path>
                <a:path w="603250" h="479425">
                  <a:moveTo>
                    <a:pt x="363499" y="358101"/>
                  </a:moveTo>
                  <a:lnTo>
                    <a:pt x="0" y="358101"/>
                  </a:lnTo>
                  <a:lnTo>
                    <a:pt x="0" y="121119"/>
                  </a:lnTo>
                  <a:lnTo>
                    <a:pt x="363499" y="121119"/>
                  </a:lnTo>
                  <a:lnTo>
                    <a:pt x="363499" y="127469"/>
                  </a:lnTo>
                  <a:lnTo>
                    <a:pt x="12700" y="127469"/>
                  </a:lnTo>
                  <a:lnTo>
                    <a:pt x="6350" y="133819"/>
                  </a:lnTo>
                  <a:lnTo>
                    <a:pt x="12700" y="133819"/>
                  </a:lnTo>
                  <a:lnTo>
                    <a:pt x="12700" y="345401"/>
                  </a:lnTo>
                  <a:lnTo>
                    <a:pt x="6350" y="345401"/>
                  </a:lnTo>
                  <a:lnTo>
                    <a:pt x="12700" y="351751"/>
                  </a:lnTo>
                  <a:lnTo>
                    <a:pt x="363499" y="351751"/>
                  </a:lnTo>
                  <a:lnTo>
                    <a:pt x="363499" y="358101"/>
                  </a:lnTo>
                  <a:close/>
                </a:path>
                <a:path w="603250" h="479425">
                  <a:moveTo>
                    <a:pt x="376199" y="133819"/>
                  </a:moveTo>
                  <a:lnTo>
                    <a:pt x="12700" y="133819"/>
                  </a:lnTo>
                  <a:lnTo>
                    <a:pt x="12700" y="127469"/>
                  </a:lnTo>
                  <a:lnTo>
                    <a:pt x="363499" y="127469"/>
                  </a:lnTo>
                  <a:lnTo>
                    <a:pt x="369849" y="121119"/>
                  </a:lnTo>
                  <a:lnTo>
                    <a:pt x="376199" y="121119"/>
                  </a:lnTo>
                  <a:lnTo>
                    <a:pt x="376199" y="133819"/>
                  </a:lnTo>
                  <a:close/>
                </a:path>
                <a:path w="603250" h="479425">
                  <a:moveTo>
                    <a:pt x="12700" y="133819"/>
                  </a:moveTo>
                  <a:lnTo>
                    <a:pt x="6350" y="133819"/>
                  </a:lnTo>
                  <a:lnTo>
                    <a:pt x="12700" y="127469"/>
                  </a:lnTo>
                  <a:lnTo>
                    <a:pt x="12700" y="133819"/>
                  </a:lnTo>
                  <a:close/>
                </a:path>
                <a:path w="603250" h="479425">
                  <a:moveTo>
                    <a:pt x="589648" y="244106"/>
                  </a:moveTo>
                  <a:lnTo>
                    <a:pt x="585152" y="239610"/>
                  </a:lnTo>
                  <a:lnTo>
                    <a:pt x="589648" y="235115"/>
                  </a:lnTo>
                  <a:lnTo>
                    <a:pt x="589648" y="244106"/>
                  </a:lnTo>
                  <a:close/>
                </a:path>
                <a:path w="603250" h="479425">
                  <a:moveTo>
                    <a:pt x="598626" y="244106"/>
                  </a:moveTo>
                  <a:lnTo>
                    <a:pt x="589648" y="244106"/>
                  </a:lnTo>
                  <a:lnTo>
                    <a:pt x="589648" y="235115"/>
                  </a:lnTo>
                  <a:lnTo>
                    <a:pt x="598626" y="235115"/>
                  </a:lnTo>
                  <a:lnTo>
                    <a:pt x="603123" y="239610"/>
                  </a:lnTo>
                  <a:lnTo>
                    <a:pt x="598626" y="244106"/>
                  </a:lnTo>
                  <a:close/>
                </a:path>
                <a:path w="603250" h="479425">
                  <a:moveTo>
                    <a:pt x="378829" y="463892"/>
                  </a:moveTo>
                  <a:lnTo>
                    <a:pt x="376199" y="463892"/>
                  </a:lnTo>
                  <a:lnTo>
                    <a:pt x="376199" y="448576"/>
                  </a:lnTo>
                  <a:lnTo>
                    <a:pt x="585152" y="239610"/>
                  </a:lnTo>
                  <a:lnTo>
                    <a:pt x="589648" y="244106"/>
                  </a:lnTo>
                  <a:lnTo>
                    <a:pt x="598626" y="244106"/>
                  </a:lnTo>
                  <a:lnTo>
                    <a:pt x="378829" y="463892"/>
                  </a:lnTo>
                  <a:close/>
                </a:path>
                <a:path w="603250" h="479425">
                  <a:moveTo>
                    <a:pt x="12700" y="351751"/>
                  </a:moveTo>
                  <a:lnTo>
                    <a:pt x="6350" y="345401"/>
                  </a:lnTo>
                  <a:lnTo>
                    <a:pt x="12700" y="345401"/>
                  </a:lnTo>
                  <a:lnTo>
                    <a:pt x="12700" y="351751"/>
                  </a:lnTo>
                  <a:close/>
                </a:path>
                <a:path w="603250" h="479425">
                  <a:moveTo>
                    <a:pt x="376199" y="358101"/>
                  </a:moveTo>
                  <a:lnTo>
                    <a:pt x="369849" y="358101"/>
                  </a:lnTo>
                  <a:lnTo>
                    <a:pt x="363499" y="351751"/>
                  </a:lnTo>
                  <a:lnTo>
                    <a:pt x="12700" y="351751"/>
                  </a:lnTo>
                  <a:lnTo>
                    <a:pt x="12700" y="345401"/>
                  </a:lnTo>
                  <a:lnTo>
                    <a:pt x="376199" y="345401"/>
                  </a:lnTo>
                  <a:lnTo>
                    <a:pt x="376199" y="358101"/>
                  </a:lnTo>
                  <a:close/>
                </a:path>
                <a:path w="603250" h="479425">
                  <a:moveTo>
                    <a:pt x="363499" y="479221"/>
                  </a:moveTo>
                  <a:lnTo>
                    <a:pt x="363499" y="351751"/>
                  </a:lnTo>
                  <a:lnTo>
                    <a:pt x="369849" y="358101"/>
                  </a:lnTo>
                  <a:lnTo>
                    <a:pt x="376199" y="358101"/>
                  </a:lnTo>
                  <a:lnTo>
                    <a:pt x="376199" y="448576"/>
                  </a:lnTo>
                  <a:lnTo>
                    <a:pt x="365366" y="459409"/>
                  </a:lnTo>
                  <a:lnTo>
                    <a:pt x="376199" y="463892"/>
                  </a:lnTo>
                  <a:lnTo>
                    <a:pt x="378829" y="463892"/>
                  </a:lnTo>
                  <a:lnTo>
                    <a:pt x="363499" y="479221"/>
                  </a:lnTo>
                  <a:close/>
                </a:path>
                <a:path w="603250" h="479425">
                  <a:moveTo>
                    <a:pt x="376199" y="463892"/>
                  </a:moveTo>
                  <a:lnTo>
                    <a:pt x="365366" y="459409"/>
                  </a:lnTo>
                  <a:lnTo>
                    <a:pt x="376199" y="448576"/>
                  </a:lnTo>
                  <a:lnTo>
                    <a:pt x="376199" y="463892"/>
                  </a:lnTo>
                  <a:close/>
                </a:path>
              </a:pathLst>
            </a:custGeom>
            <a:solidFill>
              <a:srgbClr val="eb5e5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298" name="object 26"/>
          <p:cNvSpPr/>
          <p:nvPr/>
        </p:nvSpPr>
        <p:spPr>
          <a:xfrm>
            <a:off x="902160" y="4899600"/>
            <a:ext cx="5383080" cy="127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11240" bIns="0" anchor="t">
            <a:spAutoFit/>
          </a:bodyPr>
          <a:p>
            <a:pPr marL="12600">
              <a:lnSpc>
                <a:spcPct val="100000"/>
              </a:lnSpc>
              <a:spcBef>
                <a:spcPts val="876"/>
              </a:spcBef>
            </a:pPr>
            <a:r>
              <a:rPr b="0" lang="zh-CN" sz="1800" spc="-11" strike="noStrike" u="none">
                <a:solidFill>
                  <a:srgbClr val="9b2b40"/>
                </a:solidFill>
                <a:uFillTx/>
                <a:latin typeface="Microsoft YaHei"/>
              </a:rPr>
              <a:t>在提示词结尾加入：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ts val="3509"/>
              </a:lnSpc>
              <a:spcBef>
                <a:spcPts val="20"/>
              </a:spcBef>
            </a:pPr>
            <a:r>
              <a:rPr b="0" lang="en-US" sz="2100" spc="-6" strike="noStrike" u="none">
                <a:solidFill>
                  <a:srgbClr val="a13838"/>
                </a:solidFill>
                <a:uFillTx/>
                <a:latin typeface="SimSun"/>
              </a:rPr>
              <a:t>“</a:t>
            </a:r>
            <a:r>
              <a:rPr b="0" lang="zh-CN" sz="2100" spc="-6" strike="noStrike" u="none">
                <a:solidFill>
                  <a:srgbClr val="a13838"/>
                </a:solidFill>
                <a:uFillTx/>
                <a:latin typeface="SimSun"/>
              </a:rPr>
              <a:t>在你的回答中，同时加入你的批判性思考”</a:t>
            </a:r>
            <a:r>
              <a:rPr b="0" lang="en-US" sz="2100" spc="-51" strike="noStrike" u="none">
                <a:solidFill>
                  <a:srgbClr val="a13838"/>
                </a:solidFill>
                <a:uFillTx/>
                <a:latin typeface="SimSun"/>
              </a:rPr>
              <a:t> </a:t>
            </a:r>
            <a:r>
              <a:rPr b="0" lang="en-US" sz="2100" strike="noStrike" u="none">
                <a:solidFill>
                  <a:srgbClr val="a13838"/>
                </a:solidFill>
                <a:uFillTx/>
                <a:latin typeface="SimSun"/>
              </a:rPr>
              <a:t>“在你回答之前，先自己复盘</a:t>
            </a:r>
            <a:r>
              <a:rPr b="1" lang="en-US" sz="2100" strike="noStrike" u="none">
                <a:solidFill>
                  <a:srgbClr val="a13838"/>
                </a:solidFill>
                <a:uFillTx/>
                <a:latin typeface="Times New Roman"/>
              </a:rPr>
              <a:t>100</a:t>
            </a:r>
            <a:r>
              <a:rPr b="0" lang="zh-CN" sz="2100" spc="-26" strike="noStrike" u="none">
                <a:solidFill>
                  <a:srgbClr val="a13838"/>
                </a:solidFill>
                <a:uFillTx/>
                <a:latin typeface="SimSun"/>
              </a:rPr>
              <a:t>遍“</a:t>
            </a:r>
            <a:endParaRPr b="0" lang="en-US" sz="21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299" name="object 27"/>
          <p:cNvGrpSpPr/>
          <p:nvPr/>
        </p:nvGrpSpPr>
        <p:grpSpPr>
          <a:xfrm>
            <a:off x="6540840" y="1649880"/>
            <a:ext cx="4569840" cy="4046400"/>
            <a:chOff x="6540840" y="1649880"/>
            <a:chExt cx="4569840" cy="4046400"/>
          </a:xfrm>
        </p:grpSpPr>
        <p:pic>
          <p:nvPicPr>
            <p:cNvPr id="300" name="object 28" descr=""/>
            <p:cNvPicPr/>
            <p:nvPr/>
          </p:nvPicPr>
          <p:blipFill>
            <a:blip r:embed="rId2"/>
            <a:stretch/>
          </p:blipFill>
          <p:spPr>
            <a:xfrm>
              <a:off x="6773400" y="2922480"/>
              <a:ext cx="1211760" cy="1181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01" name="object 29"/>
            <p:cNvSpPr/>
            <p:nvPr/>
          </p:nvSpPr>
          <p:spPr>
            <a:xfrm>
              <a:off x="6540840" y="1649880"/>
              <a:ext cx="4569840" cy="4046400"/>
            </a:xfrm>
            <a:custGeom>
              <a:avLst/>
              <a:gdLst>
                <a:gd name="textAreaLeft" fmla="*/ 0 w 4569840"/>
                <a:gd name="textAreaRight" fmla="*/ 4570200 w 4569840"/>
                <a:gd name="textAreaTop" fmla="*/ 0 h 4046400"/>
                <a:gd name="textAreaBottom" fmla="*/ 4046760 h 4046400"/>
              </a:gdLst>
              <a:ahLst/>
              <a:rect l="textAreaLeft" t="textAreaTop" r="textAreaRight" b="textAreaBottom"/>
              <a:pathLst>
                <a:path w="4570095" h="4046854">
                  <a:moveTo>
                    <a:pt x="24319" y="3619398"/>
                  </a:moveTo>
                  <a:lnTo>
                    <a:pt x="0" y="3619398"/>
                  </a:lnTo>
                  <a:lnTo>
                    <a:pt x="0" y="3238398"/>
                  </a:lnTo>
                  <a:lnTo>
                    <a:pt x="47625" y="3238398"/>
                  </a:lnTo>
                  <a:lnTo>
                    <a:pt x="47625" y="3619106"/>
                  </a:lnTo>
                  <a:lnTo>
                    <a:pt x="24319" y="3619398"/>
                  </a:lnTo>
                  <a:close/>
                </a:path>
                <a:path w="4570095" h="4046854">
                  <a:moveTo>
                    <a:pt x="15786" y="3734841"/>
                  </a:moveTo>
                  <a:lnTo>
                    <a:pt x="6904" y="3696271"/>
                  </a:lnTo>
                  <a:lnTo>
                    <a:pt x="6792" y="3695687"/>
                  </a:lnTo>
                  <a:lnTo>
                    <a:pt x="6667" y="3695039"/>
                  </a:lnTo>
                  <a:lnTo>
                    <a:pt x="1244" y="3652266"/>
                  </a:lnTo>
                  <a:lnTo>
                    <a:pt x="122" y="3629133"/>
                  </a:lnTo>
                  <a:lnTo>
                    <a:pt x="0" y="3619703"/>
                  </a:lnTo>
                  <a:lnTo>
                    <a:pt x="47625" y="3619106"/>
                  </a:lnTo>
                  <a:lnTo>
                    <a:pt x="47751" y="3629520"/>
                  </a:lnTo>
                  <a:lnTo>
                    <a:pt x="48109" y="3638664"/>
                  </a:lnTo>
                  <a:lnTo>
                    <a:pt x="48133" y="3639273"/>
                  </a:lnTo>
                  <a:lnTo>
                    <a:pt x="48717" y="3648354"/>
                  </a:lnTo>
                  <a:lnTo>
                    <a:pt x="48746" y="3648851"/>
                  </a:lnTo>
                  <a:lnTo>
                    <a:pt x="49565" y="3657968"/>
                  </a:lnTo>
                  <a:lnTo>
                    <a:pt x="49618" y="3658565"/>
                  </a:lnTo>
                  <a:lnTo>
                    <a:pt x="50644" y="3667518"/>
                  </a:lnTo>
                  <a:lnTo>
                    <a:pt x="50711" y="3668102"/>
                  </a:lnTo>
                  <a:lnTo>
                    <a:pt x="51960" y="3676980"/>
                  </a:lnTo>
                  <a:lnTo>
                    <a:pt x="52044" y="3677577"/>
                  </a:lnTo>
                  <a:lnTo>
                    <a:pt x="53510" y="3686378"/>
                  </a:lnTo>
                  <a:lnTo>
                    <a:pt x="53606" y="3686962"/>
                  </a:lnTo>
                  <a:lnTo>
                    <a:pt x="55161" y="3695039"/>
                  </a:lnTo>
                  <a:lnTo>
                    <a:pt x="55285" y="3695687"/>
                  </a:lnTo>
                  <a:lnTo>
                    <a:pt x="55397" y="3696271"/>
                  </a:lnTo>
                  <a:lnTo>
                    <a:pt x="57292" y="3704920"/>
                  </a:lnTo>
                  <a:lnTo>
                    <a:pt x="57416" y="3705491"/>
                  </a:lnTo>
                  <a:lnTo>
                    <a:pt x="59512" y="3714064"/>
                  </a:lnTo>
                  <a:lnTo>
                    <a:pt x="61760" y="3722408"/>
                  </a:lnTo>
                  <a:lnTo>
                    <a:pt x="15786" y="3734841"/>
                  </a:lnTo>
                  <a:close/>
                </a:path>
                <a:path w="4570095" h="4046854">
                  <a:moveTo>
                    <a:pt x="47625" y="3095523"/>
                  </a:moveTo>
                  <a:lnTo>
                    <a:pt x="0" y="3095523"/>
                  </a:lnTo>
                  <a:lnTo>
                    <a:pt x="0" y="2714523"/>
                  </a:lnTo>
                  <a:lnTo>
                    <a:pt x="47625" y="2714523"/>
                  </a:lnTo>
                  <a:lnTo>
                    <a:pt x="47625" y="3095523"/>
                  </a:lnTo>
                  <a:close/>
                </a:path>
                <a:path w="4570095" h="4046854">
                  <a:moveTo>
                    <a:pt x="47625" y="2571648"/>
                  </a:moveTo>
                  <a:lnTo>
                    <a:pt x="0" y="2571648"/>
                  </a:lnTo>
                  <a:lnTo>
                    <a:pt x="0" y="2190648"/>
                  </a:lnTo>
                  <a:lnTo>
                    <a:pt x="47625" y="2190648"/>
                  </a:lnTo>
                  <a:lnTo>
                    <a:pt x="47625" y="2571648"/>
                  </a:lnTo>
                  <a:close/>
                </a:path>
                <a:path w="4570095" h="4046854">
                  <a:moveTo>
                    <a:pt x="47625" y="2047773"/>
                  </a:moveTo>
                  <a:lnTo>
                    <a:pt x="0" y="2047773"/>
                  </a:lnTo>
                  <a:lnTo>
                    <a:pt x="0" y="1666773"/>
                  </a:lnTo>
                  <a:lnTo>
                    <a:pt x="47625" y="1666773"/>
                  </a:lnTo>
                  <a:lnTo>
                    <a:pt x="47625" y="2047773"/>
                  </a:lnTo>
                  <a:close/>
                </a:path>
                <a:path w="4570095" h="4046854">
                  <a:moveTo>
                    <a:pt x="47625" y="1523898"/>
                  </a:moveTo>
                  <a:lnTo>
                    <a:pt x="0" y="1523898"/>
                  </a:lnTo>
                  <a:lnTo>
                    <a:pt x="0" y="1142898"/>
                  </a:lnTo>
                  <a:lnTo>
                    <a:pt x="47625" y="1142898"/>
                  </a:lnTo>
                  <a:lnTo>
                    <a:pt x="47625" y="1523898"/>
                  </a:lnTo>
                  <a:close/>
                </a:path>
                <a:path w="4570095" h="4046854">
                  <a:moveTo>
                    <a:pt x="47625" y="1000023"/>
                  </a:moveTo>
                  <a:lnTo>
                    <a:pt x="0" y="1000023"/>
                  </a:lnTo>
                  <a:lnTo>
                    <a:pt x="0" y="619023"/>
                  </a:lnTo>
                  <a:lnTo>
                    <a:pt x="47625" y="619023"/>
                  </a:lnTo>
                  <a:lnTo>
                    <a:pt x="47625" y="1000023"/>
                  </a:lnTo>
                  <a:close/>
                </a:path>
                <a:path w="4570095" h="4046854">
                  <a:moveTo>
                    <a:pt x="47625" y="476148"/>
                  </a:moveTo>
                  <a:lnTo>
                    <a:pt x="0" y="476148"/>
                  </a:lnTo>
                  <a:lnTo>
                    <a:pt x="120" y="417944"/>
                  </a:lnTo>
                  <a:lnTo>
                    <a:pt x="139" y="416433"/>
                  </a:lnTo>
                  <a:lnTo>
                    <a:pt x="459" y="408082"/>
                  </a:lnTo>
                  <a:lnTo>
                    <a:pt x="558" y="405485"/>
                  </a:lnTo>
                  <a:lnTo>
                    <a:pt x="4927" y="362394"/>
                  </a:lnTo>
                  <a:lnTo>
                    <a:pt x="13462" y="320649"/>
                  </a:lnTo>
                  <a:lnTo>
                    <a:pt x="25946" y="280479"/>
                  </a:lnTo>
                  <a:lnTo>
                    <a:pt x="42164" y="242125"/>
                  </a:lnTo>
                  <a:lnTo>
                    <a:pt x="61899" y="205790"/>
                  </a:lnTo>
                  <a:lnTo>
                    <a:pt x="84924" y="171691"/>
                  </a:lnTo>
                  <a:lnTo>
                    <a:pt x="111048" y="140042"/>
                  </a:lnTo>
                  <a:lnTo>
                    <a:pt x="136817" y="114058"/>
                  </a:lnTo>
                  <a:lnTo>
                    <a:pt x="169265" y="148907"/>
                  </a:lnTo>
                  <a:lnTo>
                    <a:pt x="165188" y="152704"/>
                  </a:lnTo>
                  <a:lnTo>
                    <a:pt x="158673" y="159080"/>
                  </a:lnTo>
                  <a:lnTo>
                    <a:pt x="128447" y="193192"/>
                  </a:lnTo>
                  <a:lnTo>
                    <a:pt x="102575" y="230553"/>
                  </a:lnTo>
                  <a:lnTo>
                    <a:pt x="81158" y="271159"/>
                  </a:lnTo>
                  <a:lnTo>
                    <a:pt x="64604" y="314782"/>
                  </a:lnTo>
                  <a:lnTo>
                    <a:pt x="53616" y="359905"/>
                  </a:lnTo>
                  <a:lnTo>
                    <a:pt x="50718" y="378752"/>
                  </a:lnTo>
                  <a:lnTo>
                    <a:pt x="50634" y="379349"/>
                  </a:lnTo>
                  <a:lnTo>
                    <a:pt x="49623" y="388289"/>
                  </a:lnTo>
                  <a:lnTo>
                    <a:pt x="49555" y="388886"/>
                  </a:lnTo>
                  <a:lnTo>
                    <a:pt x="48759" y="397903"/>
                  </a:lnTo>
                  <a:lnTo>
                    <a:pt x="48704" y="398513"/>
                  </a:lnTo>
                  <a:lnTo>
                    <a:pt x="48145" y="407593"/>
                  </a:lnTo>
                  <a:lnTo>
                    <a:pt x="48112" y="408082"/>
                  </a:lnTo>
                  <a:lnTo>
                    <a:pt x="47796" y="416433"/>
                  </a:lnTo>
                  <a:lnTo>
                    <a:pt x="47739" y="417944"/>
                  </a:lnTo>
                  <a:lnTo>
                    <a:pt x="47625" y="476148"/>
                  </a:lnTo>
                  <a:close/>
                </a:path>
                <a:path w="4570095" h="4046854">
                  <a:moveTo>
                    <a:pt x="281597" y="76657"/>
                  </a:moveTo>
                  <a:lnTo>
                    <a:pt x="263575" y="32575"/>
                  </a:lnTo>
                  <a:lnTo>
                    <a:pt x="270713" y="29654"/>
                  </a:lnTo>
                  <a:lnTo>
                    <a:pt x="280479" y="25946"/>
                  </a:lnTo>
                  <a:lnTo>
                    <a:pt x="320649" y="13462"/>
                  </a:lnTo>
                  <a:lnTo>
                    <a:pt x="362381" y="4927"/>
                  </a:lnTo>
                  <a:lnTo>
                    <a:pt x="405472" y="558"/>
                  </a:lnTo>
                  <a:lnTo>
                    <a:pt x="427304" y="0"/>
                  </a:lnTo>
                  <a:lnTo>
                    <a:pt x="649516" y="0"/>
                  </a:lnTo>
                  <a:lnTo>
                    <a:pt x="649516" y="47625"/>
                  </a:lnTo>
                  <a:lnTo>
                    <a:pt x="420952" y="47625"/>
                  </a:lnTo>
                  <a:lnTo>
                    <a:pt x="408249" y="48107"/>
                  </a:lnTo>
                  <a:lnTo>
                    <a:pt x="369918" y="51955"/>
                  </a:lnTo>
                  <a:lnTo>
                    <a:pt x="332219" y="59651"/>
                  </a:lnTo>
                  <a:lnTo>
                    <a:pt x="288582" y="73811"/>
                  </a:lnTo>
                  <a:lnTo>
                    <a:pt x="281597" y="76657"/>
                  </a:lnTo>
                  <a:close/>
                </a:path>
                <a:path w="4570095" h="4046854">
                  <a:moveTo>
                    <a:pt x="1173391" y="47625"/>
                  </a:moveTo>
                  <a:lnTo>
                    <a:pt x="792391" y="47625"/>
                  </a:lnTo>
                  <a:lnTo>
                    <a:pt x="792391" y="0"/>
                  </a:lnTo>
                  <a:lnTo>
                    <a:pt x="1173391" y="0"/>
                  </a:lnTo>
                  <a:lnTo>
                    <a:pt x="1173391" y="47625"/>
                  </a:lnTo>
                  <a:close/>
                </a:path>
                <a:path w="4570095" h="4046854">
                  <a:moveTo>
                    <a:pt x="1697266" y="47625"/>
                  </a:moveTo>
                  <a:lnTo>
                    <a:pt x="1316266" y="47625"/>
                  </a:lnTo>
                  <a:lnTo>
                    <a:pt x="1316266" y="0"/>
                  </a:lnTo>
                  <a:lnTo>
                    <a:pt x="1697266" y="0"/>
                  </a:lnTo>
                  <a:lnTo>
                    <a:pt x="1697266" y="47625"/>
                  </a:lnTo>
                  <a:close/>
                </a:path>
                <a:path w="4570095" h="4046854">
                  <a:moveTo>
                    <a:pt x="2221141" y="47625"/>
                  </a:moveTo>
                  <a:lnTo>
                    <a:pt x="1840141" y="47625"/>
                  </a:lnTo>
                  <a:lnTo>
                    <a:pt x="1840141" y="0"/>
                  </a:lnTo>
                  <a:lnTo>
                    <a:pt x="2221141" y="0"/>
                  </a:lnTo>
                  <a:lnTo>
                    <a:pt x="2221141" y="47625"/>
                  </a:lnTo>
                  <a:close/>
                </a:path>
                <a:path w="4570095" h="4046854">
                  <a:moveTo>
                    <a:pt x="2745016" y="47625"/>
                  </a:moveTo>
                  <a:lnTo>
                    <a:pt x="2364016" y="47625"/>
                  </a:lnTo>
                  <a:lnTo>
                    <a:pt x="2364016" y="0"/>
                  </a:lnTo>
                  <a:lnTo>
                    <a:pt x="2745016" y="0"/>
                  </a:lnTo>
                  <a:lnTo>
                    <a:pt x="2745016" y="47625"/>
                  </a:lnTo>
                  <a:close/>
                </a:path>
                <a:path w="4570095" h="4046854">
                  <a:moveTo>
                    <a:pt x="3268891" y="47625"/>
                  </a:moveTo>
                  <a:lnTo>
                    <a:pt x="2887891" y="47625"/>
                  </a:lnTo>
                  <a:lnTo>
                    <a:pt x="2887891" y="0"/>
                  </a:lnTo>
                  <a:lnTo>
                    <a:pt x="3268891" y="0"/>
                  </a:lnTo>
                  <a:lnTo>
                    <a:pt x="3268891" y="47625"/>
                  </a:lnTo>
                  <a:close/>
                </a:path>
                <a:path w="4570095" h="4046854">
                  <a:moveTo>
                    <a:pt x="3792766" y="47625"/>
                  </a:moveTo>
                  <a:lnTo>
                    <a:pt x="3411766" y="47625"/>
                  </a:lnTo>
                  <a:lnTo>
                    <a:pt x="3411766" y="0"/>
                  </a:lnTo>
                  <a:lnTo>
                    <a:pt x="3792766" y="0"/>
                  </a:lnTo>
                  <a:lnTo>
                    <a:pt x="3792766" y="47625"/>
                  </a:lnTo>
                  <a:close/>
                </a:path>
                <a:path w="4570095" h="4046854">
                  <a:moveTo>
                    <a:pt x="4301236" y="82245"/>
                  </a:moveTo>
                  <a:lnTo>
                    <a:pt x="4264161" y="67487"/>
                  </a:lnTo>
                  <a:lnTo>
                    <a:pt x="4218851" y="55283"/>
                  </a:lnTo>
                  <a:lnTo>
                    <a:pt x="4181086" y="49555"/>
                  </a:lnTo>
                  <a:lnTo>
                    <a:pt x="4149145" y="47625"/>
                  </a:lnTo>
                  <a:lnTo>
                    <a:pt x="3935641" y="47625"/>
                  </a:lnTo>
                  <a:lnTo>
                    <a:pt x="3935641" y="0"/>
                  </a:lnTo>
                  <a:lnTo>
                    <a:pt x="4142790" y="0"/>
                  </a:lnTo>
                  <a:lnTo>
                    <a:pt x="4153662" y="139"/>
                  </a:lnTo>
                  <a:lnTo>
                    <a:pt x="4197045" y="3429"/>
                  </a:lnTo>
                  <a:lnTo>
                    <a:pt x="4239158" y="10947"/>
                  </a:lnTo>
                  <a:lnTo>
                    <a:pt x="4279734" y="22466"/>
                  </a:lnTo>
                  <a:lnTo>
                    <a:pt x="4318558" y="37769"/>
                  </a:lnTo>
                  <a:lnTo>
                    <a:pt x="4321390" y="39090"/>
                  </a:lnTo>
                  <a:lnTo>
                    <a:pt x="4301236" y="82245"/>
                  </a:lnTo>
                  <a:close/>
                </a:path>
                <a:path w="4570095" h="4046854">
                  <a:moveTo>
                    <a:pt x="4570095" y="491223"/>
                  </a:moveTo>
                  <a:lnTo>
                    <a:pt x="4522470" y="491223"/>
                  </a:lnTo>
                  <a:lnTo>
                    <a:pt x="4522355" y="417944"/>
                  </a:lnTo>
                  <a:lnTo>
                    <a:pt x="4521982" y="408082"/>
                  </a:lnTo>
                  <a:lnTo>
                    <a:pt x="4518139" y="369874"/>
                  </a:lnTo>
                  <a:lnTo>
                    <a:pt x="4508144" y="323748"/>
                  </a:lnTo>
                  <a:lnTo>
                    <a:pt x="4492739" y="279882"/>
                  </a:lnTo>
                  <a:lnTo>
                    <a:pt x="4472305" y="238658"/>
                  </a:lnTo>
                  <a:lnTo>
                    <a:pt x="4446846" y="199986"/>
                  </a:lnTo>
                  <a:lnTo>
                    <a:pt x="4417705" y="165524"/>
                  </a:lnTo>
                  <a:lnTo>
                    <a:pt x="4411218" y="158877"/>
                  </a:lnTo>
                  <a:lnTo>
                    <a:pt x="4444568" y="124879"/>
                  </a:lnTo>
                  <a:lnTo>
                    <a:pt x="4472482" y="155549"/>
                  </a:lnTo>
                  <a:lnTo>
                    <a:pt x="4497082" y="188442"/>
                  </a:lnTo>
                  <a:lnTo>
                    <a:pt x="4518494" y="223697"/>
                  </a:lnTo>
                  <a:lnTo>
                    <a:pt x="4536490" y="261061"/>
                  </a:lnTo>
                  <a:lnTo>
                    <a:pt x="4550879" y="300355"/>
                  </a:lnTo>
                  <a:lnTo>
                    <a:pt x="4561408" y="341337"/>
                  </a:lnTo>
                  <a:lnTo>
                    <a:pt x="4567885" y="383781"/>
                  </a:lnTo>
                  <a:lnTo>
                    <a:pt x="4569974" y="417944"/>
                  </a:lnTo>
                  <a:lnTo>
                    <a:pt x="4570095" y="491223"/>
                  </a:lnTo>
                  <a:close/>
                </a:path>
                <a:path w="4570095" h="4046854">
                  <a:moveTo>
                    <a:pt x="4570095" y="1015098"/>
                  </a:moveTo>
                  <a:lnTo>
                    <a:pt x="4522470" y="1015098"/>
                  </a:lnTo>
                  <a:lnTo>
                    <a:pt x="4522470" y="634098"/>
                  </a:lnTo>
                  <a:lnTo>
                    <a:pt x="4570095" y="634098"/>
                  </a:lnTo>
                  <a:lnTo>
                    <a:pt x="4570095" y="1015098"/>
                  </a:lnTo>
                  <a:close/>
                </a:path>
                <a:path w="4570095" h="4046854">
                  <a:moveTo>
                    <a:pt x="4570095" y="1538973"/>
                  </a:moveTo>
                  <a:lnTo>
                    <a:pt x="4522470" y="1538973"/>
                  </a:lnTo>
                  <a:lnTo>
                    <a:pt x="4522470" y="1157973"/>
                  </a:lnTo>
                  <a:lnTo>
                    <a:pt x="4570095" y="1157973"/>
                  </a:lnTo>
                  <a:lnTo>
                    <a:pt x="4570095" y="1538973"/>
                  </a:lnTo>
                  <a:close/>
                </a:path>
                <a:path w="4570095" h="4046854">
                  <a:moveTo>
                    <a:pt x="4570095" y="2062848"/>
                  </a:moveTo>
                  <a:lnTo>
                    <a:pt x="4522470" y="2062848"/>
                  </a:lnTo>
                  <a:lnTo>
                    <a:pt x="4522470" y="1681848"/>
                  </a:lnTo>
                  <a:lnTo>
                    <a:pt x="4570095" y="1681848"/>
                  </a:lnTo>
                  <a:lnTo>
                    <a:pt x="4570095" y="2062848"/>
                  </a:lnTo>
                  <a:close/>
                </a:path>
                <a:path w="4570095" h="4046854">
                  <a:moveTo>
                    <a:pt x="4570095" y="2586723"/>
                  </a:moveTo>
                  <a:lnTo>
                    <a:pt x="4522470" y="2586723"/>
                  </a:lnTo>
                  <a:lnTo>
                    <a:pt x="4522470" y="2205723"/>
                  </a:lnTo>
                  <a:lnTo>
                    <a:pt x="4570095" y="2205723"/>
                  </a:lnTo>
                  <a:lnTo>
                    <a:pt x="4570095" y="2586723"/>
                  </a:lnTo>
                  <a:close/>
                </a:path>
                <a:path w="4570095" h="4046854">
                  <a:moveTo>
                    <a:pt x="4570095" y="3110598"/>
                  </a:moveTo>
                  <a:lnTo>
                    <a:pt x="4522470" y="3110598"/>
                  </a:lnTo>
                  <a:lnTo>
                    <a:pt x="4522470" y="2729598"/>
                  </a:lnTo>
                  <a:lnTo>
                    <a:pt x="4570095" y="2729598"/>
                  </a:lnTo>
                  <a:lnTo>
                    <a:pt x="4570095" y="3110598"/>
                  </a:lnTo>
                  <a:close/>
                </a:path>
                <a:path w="4570095" h="4046854">
                  <a:moveTo>
                    <a:pt x="4569764" y="3635375"/>
                  </a:moveTo>
                  <a:lnTo>
                    <a:pt x="4522177" y="3633571"/>
                  </a:lnTo>
                  <a:lnTo>
                    <a:pt x="4522298" y="3630422"/>
                  </a:lnTo>
                  <a:lnTo>
                    <a:pt x="4522343" y="3629520"/>
                  </a:lnTo>
                  <a:lnTo>
                    <a:pt x="4522470" y="3253473"/>
                  </a:lnTo>
                  <a:lnTo>
                    <a:pt x="4570095" y="3253473"/>
                  </a:lnTo>
                  <a:lnTo>
                    <a:pt x="4569974" y="3628923"/>
                  </a:lnTo>
                  <a:lnTo>
                    <a:pt x="4569955" y="3630422"/>
                  </a:lnTo>
                  <a:lnTo>
                    <a:pt x="4569834" y="3633571"/>
                  </a:lnTo>
                  <a:lnTo>
                    <a:pt x="4569764" y="3635375"/>
                  </a:lnTo>
                  <a:close/>
                </a:path>
                <a:path w="4570095" h="4046854">
                  <a:moveTo>
                    <a:pt x="4242574" y="4035082"/>
                  </a:moveTo>
                  <a:lnTo>
                    <a:pt x="4231284" y="3988816"/>
                  </a:lnTo>
                  <a:lnTo>
                    <a:pt x="4237855" y="3987203"/>
                  </a:lnTo>
                  <a:lnTo>
                    <a:pt x="4246346" y="3984904"/>
                  </a:lnTo>
                  <a:lnTo>
                    <a:pt x="4290212" y="3969512"/>
                  </a:lnTo>
                  <a:lnTo>
                    <a:pt x="4331509" y="3949023"/>
                  </a:lnTo>
                  <a:lnTo>
                    <a:pt x="4370098" y="3923614"/>
                  </a:lnTo>
                  <a:lnTo>
                    <a:pt x="4404574" y="3894474"/>
                  </a:lnTo>
                  <a:lnTo>
                    <a:pt x="4435912" y="3860787"/>
                  </a:lnTo>
                  <a:lnTo>
                    <a:pt x="4457309" y="3832186"/>
                  </a:lnTo>
                  <a:lnTo>
                    <a:pt x="4457458" y="3831996"/>
                  </a:lnTo>
                  <a:lnTo>
                    <a:pt x="4480826" y="3792514"/>
                  </a:lnTo>
                  <a:lnTo>
                    <a:pt x="4493806" y="3764356"/>
                  </a:lnTo>
                  <a:lnTo>
                    <a:pt x="4537900" y="3782364"/>
                  </a:lnTo>
                  <a:lnTo>
                    <a:pt x="4518494" y="3823169"/>
                  </a:lnTo>
                  <a:lnTo>
                    <a:pt x="4497082" y="3858412"/>
                  </a:lnTo>
                  <a:lnTo>
                    <a:pt x="4472482" y="3891318"/>
                  </a:lnTo>
                  <a:lnTo>
                    <a:pt x="4444898" y="3921658"/>
                  </a:lnTo>
                  <a:lnTo>
                    <a:pt x="4414545" y="3949242"/>
                  </a:lnTo>
                  <a:lnTo>
                    <a:pt x="4381652" y="3973842"/>
                  </a:lnTo>
                  <a:lnTo>
                    <a:pt x="4346409" y="3995254"/>
                  </a:lnTo>
                  <a:lnTo>
                    <a:pt x="4309033" y="4013263"/>
                  </a:lnTo>
                  <a:lnTo>
                    <a:pt x="4269740" y="4027639"/>
                  </a:lnTo>
                  <a:lnTo>
                    <a:pt x="4249445" y="4033405"/>
                  </a:lnTo>
                  <a:lnTo>
                    <a:pt x="4242574" y="4035082"/>
                  </a:lnTo>
                  <a:close/>
                </a:path>
                <a:path w="4570095" h="4046854">
                  <a:moveTo>
                    <a:pt x="4094924" y="4046855"/>
                  </a:moveTo>
                  <a:lnTo>
                    <a:pt x="3713924" y="4046855"/>
                  </a:lnTo>
                  <a:lnTo>
                    <a:pt x="3713924" y="3999230"/>
                  </a:lnTo>
                  <a:lnTo>
                    <a:pt x="4094924" y="3999230"/>
                  </a:lnTo>
                  <a:lnTo>
                    <a:pt x="4094924" y="4046855"/>
                  </a:lnTo>
                  <a:close/>
                </a:path>
                <a:path w="4570095" h="4046854">
                  <a:moveTo>
                    <a:pt x="3571049" y="4046855"/>
                  </a:moveTo>
                  <a:lnTo>
                    <a:pt x="3190049" y="4046855"/>
                  </a:lnTo>
                  <a:lnTo>
                    <a:pt x="3190049" y="3999230"/>
                  </a:lnTo>
                  <a:lnTo>
                    <a:pt x="3571049" y="3999230"/>
                  </a:lnTo>
                  <a:lnTo>
                    <a:pt x="3571049" y="4046855"/>
                  </a:lnTo>
                  <a:close/>
                </a:path>
                <a:path w="4570095" h="4046854">
                  <a:moveTo>
                    <a:pt x="3047174" y="4046855"/>
                  </a:moveTo>
                  <a:lnTo>
                    <a:pt x="2666174" y="4046855"/>
                  </a:lnTo>
                  <a:lnTo>
                    <a:pt x="2666174" y="3999230"/>
                  </a:lnTo>
                  <a:lnTo>
                    <a:pt x="3047174" y="3999230"/>
                  </a:lnTo>
                  <a:lnTo>
                    <a:pt x="3047174" y="4046855"/>
                  </a:lnTo>
                  <a:close/>
                </a:path>
                <a:path w="4570095" h="4046854">
                  <a:moveTo>
                    <a:pt x="2523299" y="4046855"/>
                  </a:moveTo>
                  <a:lnTo>
                    <a:pt x="2142299" y="4046855"/>
                  </a:lnTo>
                  <a:lnTo>
                    <a:pt x="2142299" y="3999230"/>
                  </a:lnTo>
                  <a:lnTo>
                    <a:pt x="2523299" y="3999230"/>
                  </a:lnTo>
                  <a:lnTo>
                    <a:pt x="2523299" y="4046855"/>
                  </a:lnTo>
                  <a:close/>
                </a:path>
                <a:path w="4570095" h="4046854">
                  <a:moveTo>
                    <a:pt x="1999424" y="4046855"/>
                  </a:moveTo>
                  <a:lnTo>
                    <a:pt x="1618424" y="4046855"/>
                  </a:lnTo>
                  <a:lnTo>
                    <a:pt x="1618424" y="3999230"/>
                  </a:lnTo>
                  <a:lnTo>
                    <a:pt x="1999424" y="3999230"/>
                  </a:lnTo>
                  <a:lnTo>
                    <a:pt x="1999424" y="4046855"/>
                  </a:lnTo>
                  <a:close/>
                </a:path>
                <a:path w="4570095" h="4046854">
                  <a:moveTo>
                    <a:pt x="1475549" y="4046855"/>
                  </a:moveTo>
                  <a:lnTo>
                    <a:pt x="1094549" y="4046855"/>
                  </a:lnTo>
                  <a:lnTo>
                    <a:pt x="1094549" y="3999230"/>
                  </a:lnTo>
                  <a:lnTo>
                    <a:pt x="1475549" y="3999230"/>
                  </a:lnTo>
                  <a:lnTo>
                    <a:pt x="1475549" y="4046855"/>
                  </a:lnTo>
                  <a:close/>
                </a:path>
                <a:path w="4570095" h="4046854">
                  <a:moveTo>
                    <a:pt x="951674" y="4046855"/>
                  </a:moveTo>
                  <a:lnTo>
                    <a:pt x="570674" y="4046855"/>
                  </a:lnTo>
                  <a:lnTo>
                    <a:pt x="570674" y="3999230"/>
                  </a:lnTo>
                  <a:lnTo>
                    <a:pt x="951674" y="3999230"/>
                  </a:lnTo>
                  <a:lnTo>
                    <a:pt x="951674" y="4046855"/>
                  </a:lnTo>
                  <a:close/>
                </a:path>
                <a:path w="4570095" h="4046854">
                  <a:moveTo>
                    <a:pt x="427799" y="4046855"/>
                  </a:moveTo>
                  <a:lnTo>
                    <a:pt x="383781" y="4044657"/>
                  </a:lnTo>
                  <a:lnTo>
                    <a:pt x="341337" y="4038180"/>
                  </a:lnTo>
                  <a:lnTo>
                    <a:pt x="300354" y="4027639"/>
                  </a:lnTo>
                  <a:lnTo>
                    <a:pt x="261061" y="4013263"/>
                  </a:lnTo>
                  <a:lnTo>
                    <a:pt x="223685" y="3995254"/>
                  </a:lnTo>
                  <a:lnTo>
                    <a:pt x="188442" y="3973842"/>
                  </a:lnTo>
                  <a:lnTo>
                    <a:pt x="155536" y="3949242"/>
                  </a:lnTo>
                  <a:lnTo>
                    <a:pt x="125196" y="3921658"/>
                  </a:lnTo>
                  <a:lnTo>
                    <a:pt x="97612" y="3891318"/>
                  </a:lnTo>
                  <a:lnTo>
                    <a:pt x="81546" y="3870540"/>
                  </a:lnTo>
                  <a:lnTo>
                    <a:pt x="120027" y="3842473"/>
                  </a:lnTo>
                  <a:lnTo>
                    <a:pt x="123240" y="3846880"/>
                  </a:lnTo>
                  <a:lnTo>
                    <a:pt x="128745" y="3854047"/>
                  </a:lnTo>
                  <a:lnTo>
                    <a:pt x="159067" y="3888181"/>
                  </a:lnTo>
                  <a:lnTo>
                    <a:pt x="193061" y="3918305"/>
                  </a:lnTo>
                  <a:lnTo>
                    <a:pt x="230759" y="3944404"/>
                  </a:lnTo>
                  <a:lnTo>
                    <a:pt x="270895" y="3965575"/>
                  </a:lnTo>
                  <a:lnTo>
                    <a:pt x="314234" y="3982072"/>
                  </a:lnTo>
                  <a:lnTo>
                    <a:pt x="359957" y="3993248"/>
                  </a:lnTo>
                  <a:lnTo>
                    <a:pt x="388441" y="3997248"/>
                  </a:lnTo>
                  <a:lnTo>
                    <a:pt x="388289" y="3997248"/>
                  </a:lnTo>
                  <a:lnTo>
                    <a:pt x="397925" y="3998099"/>
                  </a:lnTo>
                  <a:lnTo>
                    <a:pt x="407597" y="3998722"/>
                  </a:lnTo>
                  <a:lnTo>
                    <a:pt x="417610" y="3999103"/>
                  </a:lnTo>
                  <a:lnTo>
                    <a:pt x="427799" y="3999103"/>
                  </a:lnTo>
                  <a:lnTo>
                    <a:pt x="427799" y="4046855"/>
                  </a:lnTo>
                  <a:close/>
                </a:path>
              </a:pathLst>
            </a:custGeom>
            <a:solidFill>
              <a:srgbClr val="ee9d9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02" name="object 30"/>
            <p:cNvSpPr/>
            <p:nvPr/>
          </p:nvSpPr>
          <p:spPr>
            <a:xfrm>
              <a:off x="7236000" y="2511720"/>
              <a:ext cx="444600" cy="466200"/>
            </a:xfrm>
            <a:custGeom>
              <a:avLst/>
              <a:gdLst>
                <a:gd name="textAreaLeft" fmla="*/ 0 w 444600"/>
                <a:gd name="textAreaRight" fmla="*/ 444960 w 444600"/>
                <a:gd name="textAreaTop" fmla="*/ 0 h 466200"/>
                <a:gd name="textAreaBottom" fmla="*/ 466560 h 466200"/>
              </a:gdLst>
              <a:ahLst/>
              <a:rect l="textAreaLeft" t="textAreaTop" r="textAreaRight" b="textAreaBottom"/>
              <a:pathLst>
                <a:path w="445134" h="466725">
                  <a:moveTo>
                    <a:pt x="336803" y="466344"/>
                  </a:moveTo>
                  <a:lnTo>
                    <a:pt x="211836" y="350520"/>
                  </a:lnTo>
                  <a:lnTo>
                    <a:pt x="269748" y="350520"/>
                  </a:lnTo>
                  <a:lnTo>
                    <a:pt x="258323" y="291760"/>
                  </a:lnTo>
                  <a:lnTo>
                    <a:pt x="242529" y="236754"/>
                  </a:lnTo>
                  <a:lnTo>
                    <a:pt x="222707" y="186067"/>
                  </a:lnTo>
                  <a:lnTo>
                    <a:pt x="199202" y="140270"/>
                  </a:lnTo>
                  <a:lnTo>
                    <a:pt x="172354" y="99931"/>
                  </a:lnTo>
                  <a:lnTo>
                    <a:pt x="142509" y="65618"/>
                  </a:lnTo>
                  <a:lnTo>
                    <a:pt x="110008" y="37900"/>
                  </a:lnTo>
                  <a:lnTo>
                    <a:pt x="75194" y="17345"/>
                  </a:lnTo>
                  <a:lnTo>
                    <a:pt x="38410" y="4522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55553" y="4461"/>
                  </a:lnTo>
                  <a:lnTo>
                    <a:pt x="192177" y="17229"/>
                  </a:lnTo>
                  <a:lnTo>
                    <a:pt x="226878" y="37727"/>
                  </a:lnTo>
                  <a:lnTo>
                    <a:pt x="259312" y="65374"/>
                  </a:lnTo>
                  <a:lnTo>
                    <a:pt x="289136" y="99593"/>
                  </a:lnTo>
                  <a:lnTo>
                    <a:pt x="316006" y="139804"/>
                  </a:lnTo>
                  <a:lnTo>
                    <a:pt x="339581" y="185429"/>
                  </a:lnTo>
                  <a:lnTo>
                    <a:pt x="359516" y="235888"/>
                  </a:lnTo>
                  <a:lnTo>
                    <a:pt x="375469" y="290603"/>
                  </a:lnTo>
                  <a:lnTo>
                    <a:pt x="387096" y="348996"/>
                  </a:lnTo>
                  <a:lnTo>
                    <a:pt x="445007" y="350520"/>
                  </a:lnTo>
                  <a:lnTo>
                    <a:pt x="336803" y="4663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pic>
          <p:nvPicPr>
            <p:cNvPr id="303" name="object 31" descr=""/>
            <p:cNvPicPr/>
            <p:nvPr/>
          </p:nvPicPr>
          <p:blipFill>
            <a:blip r:embed="rId3"/>
            <a:stretch/>
          </p:blipFill>
          <p:spPr>
            <a:xfrm>
              <a:off x="6955560" y="2508480"/>
              <a:ext cx="342720" cy="471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04" name="object 32" descr=""/>
            <p:cNvPicPr/>
            <p:nvPr/>
          </p:nvPicPr>
          <p:blipFill>
            <a:blip r:embed="rId4"/>
            <a:stretch/>
          </p:blipFill>
          <p:spPr>
            <a:xfrm>
              <a:off x="6951960" y="2505600"/>
              <a:ext cx="743040" cy="47988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05" name="object 33"/>
            <p:cNvSpPr/>
            <p:nvPr/>
          </p:nvSpPr>
          <p:spPr>
            <a:xfrm>
              <a:off x="8177760" y="3319200"/>
              <a:ext cx="1244880" cy="248400"/>
            </a:xfrm>
            <a:custGeom>
              <a:avLst/>
              <a:gdLst>
                <a:gd name="textAreaLeft" fmla="*/ 0 w 1244880"/>
                <a:gd name="textAreaRight" fmla="*/ 1245240 w 1244880"/>
                <a:gd name="textAreaTop" fmla="*/ 0 h 248400"/>
                <a:gd name="textAreaBottom" fmla="*/ 248760 h 248400"/>
              </a:gdLst>
              <a:ahLst/>
              <a:rect l="textAreaLeft" t="textAreaTop" r="textAreaRight" b="textAreaBottom"/>
              <a:pathLst>
                <a:path w="1245234" h="248920">
                  <a:moveTo>
                    <a:pt x="1121664" y="248412"/>
                  </a:moveTo>
                  <a:lnTo>
                    <a:pt x="1121664" y="185927"/>
                  </a:lnTo>
                  <a:lnTo>
                    <a:pt x="0" y="185927"/>
                  </a:lnTo>
                  <a:lnTo>
                    <a:pt x="0" y="62483"/>
                  </a:lnTo>
                  <a:lnTo>
                    <a:pt x="1121664" y="62483"/>
                  </a:lnTo>
                  <a:lnTo>
                    <a:pt x="1121664" y="0"/>
                  </a:lnTo>
                  <a:lnTo>
                    <a:pt x="1245108" y="124967"/>
                  </a:lnTo>
                  <a:lnTo>
                    <a:pt x="1121664" y="248412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06" name="object 34"/>
            <p:cNvSpPr/>
            <p:nvPr/>
          </p:nvSpPr>
          <p:spPr>
            <a:xfrm>
              <a:off x="8171280" y="3304440"/>
              <a:ext cx="1261440" cy="278280"/>
            </a:xfrm>
            <a:custGeom>
              <a:avLst/>
              <a:gdLst>
                <a:gd name="textAreaLeft" fmla="*/ 0 w 1261440"/>
                <a:gd name="textAreaRight" fmla="*/ 1261800 w 1261440"/>
                <a:gd name="textAreaTop" fmla="*/ 0 h 278280"/>
                <a:gd name="textAreaBottom" fmla="*/ 278640 h 278280"/>
              </a:gdLst>
              <a:ahLst/>
              <a:rect l="textAreaLeft" t="textAreaTop" r="textAreaRight" b="textAreaBottom"/>
              <a:pathLst>
                <a:path w="1261745" h="278764">
                  <a:moveTo>
                    <a:pt x="1122045" y="77241"/>
                  </a:moveTo>
                  <a:lnTo>
                    <a:pt x="1122045" y="0"/>
                  </a:lnTo>
                  <a:lnTo>
                    <a:pt x="1137373" y="15328"/>
                  </a:lnTo>
                  <a:lnTo>
                    <a:pt x="1134745" y="15328"/>
                  </a:lnTo>
                  <a:lnTo>
                    <a:pt x="1123899" y="19824"/>
                  </a:lnTo>
                  <a:lnTo>
                    <a:pt x="1134745" y="30670"/>
                  </a:lnTo>
                  <a:lnTo>
                    <a:pt x="1134745" y="70891"/>
                  </a:lnTo>
                  <a:lnTo>
                    <a:pt x="1128395" y="70891"/>
                  </a:lnTo>
                  <a:lnTo>
                    <a:pt x="1122045" y="77241"/>
                  </a:lnTo>
                  <a:close/>
                </a:path>
                <a:path w="1261745" h="278764">
                  <a:moveTo>
                    <a:pt x="1134745" y="30670"/>
                  </a:moveTo>
                  <a:lnTo>
                    <a:pt x="1123899" y="19824"/>
                  </a:lnTo>
                  <a:lnTo>
                    <a:pt x="1134745" y="15328"/>
                  </a:lnTo>
                  <a:lnTo>
                    <a:pt x="1134745" y="30670"/>
                  </a:lnTo>
                  <a:close/>
                </a:path>
                <a:path w="1261745" h="278764">
                  <a:moveTo>
                    <a:pt x="1243241" y="139153"/>
                  </a:moveTo>
                  <a:lnTo>
                    <a:pt x="1134745" y="30670"/>
                  </a:lnTo>
                  <a:lnTo>
                    <a:pt x="1134745" y="15328"/>
                  </a:lnTo>
                  <a:lnTo>
                    <a:pt x="1137373" y="15328"/>
                  </a:lnTo>
                  <a:lnTo>
                    <a:pt x="1256715" y="134670"/>
                  </a:lnTo>
                  <a:lnTo>
                    <a:pt x="1247724" y="134670"/>
                  </a:lnTo>
                  <a:lnTo>
                    <a:pt x="1243241" y="139153"/>
                  </a:lnTo>
                  <a:close/>
                </a:path>
                <a:path w="1261745" h="278764">
                  <a:moveTo>
                    <a:pt x="1122045" y="207416"/>
                  </a:moveTo>
                  <a:lnTo>
                    <a:pt x="0" y="207416"/>
                  </a:lnTo>
                  <a:lnTo>
                    <a:pt x="0" y="70891"/>
                  </a:lnTo>
                  <a:lnTo>
                    <a:pt x="1122045" y="70891"/>
                  </a:lnTo>
                  <a:lnTo>
                    <a:pt x="1122045" y="77241"/>
                  </a:lnTo>
                  <a:lnTo>
                    <a:pt x="12700" y="77241"/>
                  </a:lnTo>
                  <a:lnTo>
                    <a:pt x="6350" y="83591"/>
                  </a:lnTo>
                  <a:lnTo>
                    <a:pt x="12700" y="83591"/>
                  </a:lnTo>
                  <a:lnTo>
                    <a:pt x="12700" y="194716"/>
                  </a:lnTo>
                  <a:lnTo>
                    <a:pt x="6350" y="194716"/>
                  </a:lnTo>
                  <a:lnTo>
                    <a:pt x="12700" y="201066"/>
                  </a:lnTo>
                  <a:lnTo>
                    <a:pt x="1122045" y="201066"/>
                  </a:lnTo>
                  <a:lnTo>
                    <a:pt x="1122045" y="207416"/>
                  </a:lnTo>
                  <a:close/>
                </a:path>
                <a:path w="1261745" h="278764">
                  <a:moveTo>
                    <a:pt x="1134745" y="83591"/>
                  </a:moveTo>
                  <a:lnTo>
                    <a:pt x="12700" y="83591"/>
                  </a:lnTo>
                  <a:lnTo>
                    <a:pt x="12700" y="77241"/>
                  </a:lnTo>
                  <a:lnTo>
                    <a:pt x="1122045" y="77241"/>
                  </a:lnTo>
                  <a:lnTo>
                    <a:pt x="1128395" y="70891"/>
                  </a:lnTo>
                  <a:lnTo>
                    <a:pt x="1134745" y="70891"/>
                  </a:lnTo>
                  <a:lnTo>
                    <a:pt x="1134745" y="83591"/>
                  </a:lnTo>
                  <a:close/>
                </a:path>
                <a:path w="1261745" h="278764">
                  <a:moveTo>
                    <a:pt x="12700" y="83591"/>
                  </a:moveTo>
                  <a:lnTo>
                    <a:pt x="6350" y="83591"/>
                  </a:lnTo>
                  <a:lnTo>
                    <a:pt x="12700" y="77241"/>
                  </a:lnTo>
                  <a:lnTo>
                    <a:pt x="12700" y="83591"/>
                  </a:lnTo>
                  <a:close/>
                </a:path>
                <a:path w="1261745" h="278764">
                  <a:moveTo>
                    <a:pt x="1247724" y="143649"/>
                  </a:moveTo>
                  <a:lnTo>
                    <a:pt x="1243241" y="139153"/>
                  </a:lnTo>
                  <a:lnTo>
                    <a:pt x="1247724" y="134670"/>
                  </a:lnTo>
                  <a:lnTo>
                    <a:pt x="1247724" y="143649"/>
                  </a:lnTo>
                  <a:close/>
                </a:path>
                <a:path w="1261745" h="278764">
                  <a:moveTo>
                    <a:pt x="1256703" y="143649"/>
                  </a:moveTo>
                  <a:lnTo>
                    <a:pt x="1247724" y="143649"/>
                  </a:lnTo>
                  <a:lnTo>
                    <a:pt x="1247724" y="134670"/>
                  </a:lnTo>
                  <a:lnTo>
                    <a:pt x="1256715" y="134670"/>
                  </a:lnTo>
                  <a:lnTo>
                    <a:pt x="1261198" y="139153"/>
                  </a:lnTo>
                  <a:lnTo>
                    <a:pt x="1256703" y="143649"/>
                  </a:lnTo>
                  <a:close/>
                </a:path>
                <a:path w="1261745" h="278764">
                  <a:moveTo>
                    <a:pt x="1137373" y="262978"/>
                  </a:moveTo>
                  <a:lnTo>
                    <a:pt x="1134745" y="262978"/>
                  </a:lnTo>
                  <a:lnTo>
                    <a:pt x="1134745" y="247649"/>
                  </a:lnTo>
                  <a:lnTo>
                    <a:pt x="1243241" y="139153"/>
                  </a:lnTo>
                  <a:lnTo>
                    <a:pt x="1247724" y="143649"/>
                  </a:lnTo>
                  <a:lnTo>
                    <a:pt x="1256703" y="143649"/>
                  </a:lnTo>
                  <a:lnTo>
                    <a:pt x="1137373" y="262978"/>
                  </a:lnTo>
                  <a:close/>
                </a:path>
                <a:path w="1261745" h="278764">
                  <a:moveTo>
                    <a:pt x="12700" y="201066"/>
                  </a:moveTo>
                  <a:lnTo>
                    <a:pt x="6350" y="194716"/>
                  </a:lnTo>
                  <a:lnTo>
                    <a:pt x="12700" y="194716"/>
                  </a:lnTo>
                  <a:lnTo>
                    <a:pt x="12700" y="201066"/>
                  </a:lnTo>
                  <a:close/>
                </a:path>
                <a:path w="1261745" h="278764">
                  <a:moveTo>
                    <a:pt x="1134745" y="207416"/>
                  </a:moveTo>
                  <a:lnTo>
                    <a:pt x="1128395" y="207416"/>
                  </a:lnTo>
                  <a:lnTo>
                    <a:pt x="1122045" y="201066"/>
                  </a:lnTo>
                  <a:lnTo>
                    <a:pt x="12700" y="201066"/>
                  </a:lnTo>
                  <a:lnTo>
                    <a:pt x="12700" y="194716"/>
                  </a:lnTo>
                  <a:lnTo>
                    <a:pt x="1134745" y="194716"/>
                  </a:lnTo>
                  <a:lnTo>
                    <a:pt x="1134745" y="207416"/>
                  </a:lnTo>
                  <a:close/>
                </a:path>
                <a:path w="1261745" h="278764">
                  <a:moveTo>
                    <a:pt x="1122045" y="278307"/>
                  </a:moveTo>
                  <a:lnTo>
                    <a:pt x="1122045" y="201066"/>
                  </a:lnTo>
                  <a:lnTo>
                    <a:pt x="1128395" y="207416"/>
                  </a:lnTo>
                  <a:lnTo>
                    <a:pt x="1134745" y="207416"/>
                  </a:lnTo>
                  <a:lnTo>
                    <a:pt x="1134745" y="247649"/>
                  </a:lnTo>
                  <a:lnTo>
                    <a:pt x="1123899" y="258495"/>
                  </a:lnTo>
                  <a:lnTo>
                    <a:pt x="1134745" y="262978"/>
                  </a:lnTo>
                  <a:lnTo>
                    <a:pt x="1137373" y="262978"/>
                  </a:lnTo>
                  <a:lnTo>
                    <a:pt x="1122045" y="278307"/>
                  </a:lnTo>
                  <a:close/>
                </a:path>
                <a:path w="1261745" h="278764">
                  <a:moveTo>
                    <a:pt x="1134745" y="262978"/>
                  </a:moveTo>
                  <a:lnTo>
                    <a:pt x="1123899" y="258495"/>
                  </a:lnTo>
                  <a:lnTo>
                    <a:pt x="1134745" y="247649"/>
                  </a:lnTo>
                  <a:lnTo>
                    <a:pt x="1134745" y="262978"/>
                  </a:lnTo>
                  <a:close/>
                </a:path>
              </a:pathLst>
            </a:custGeom>
            <a:solidFill>
              <a:srgbClr val="eb5e5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307" name="object 35"/>
            <p:cNvSpPr/>
            <p:nvPr/>
          </p:nvSpPr>
          <p:spPr>
            <a:xfrm>
              <a:off x="10139040" y="2575440"/>
              <a:ext cx="443520" cy="466200"/>
            </a:xfrm>
            <a:custGeom>
              <a:avLst/>
              <a:gdLst>
                <a:gd name="textAreaLeft" fmla="*/ 0 w 443520"/>
                <a:gd name="textAreaRight" fmla="*/ 443880 w 443520"/>
                <a:gd name="textAreaTop" fmla="*/ 0 h 466200"/>
                <a:gd name="textAreaBottom" fmla="*/ 466560 h 466200"/>
              </a:gdLst>
              <a:ahLst/>
              <a:rect l="textAreaLeft" t="textAreaTop" r="textAreaRight" b="textAreaBottom"/>
              <a:pathLst>
                <a:path w="443865" h="466725">
                  <a:moveTo>
                    <a:pt x="336803" y="466344"/>
                  </a:moveTo>
                  <a:lnTo>
                    <a:pt x="210311" y="348995"/>
                  </a:lnTo>
                  <a:lnTo>
                    <a:pt x="269748" y="348995"/>
                  </a:lnTo>
                  <a:lnTo>
                    <a:pt x="257977" y="290512"/>
                  </a:lnTo>
                  <a:lnTo>
                    <a:pt x="241914" y="235729"/>
                  </a:lnTo>
                  <a:lnTo>
                    <a:pt x="221902" y="185225"/>
                  </a:lnTo>
                  <a:lnTo>
                    <a:pt x="198282" y="139575"/>
                  </a:lnTo>
                  <a:lnTo>
                    <a:pt x="171397" y="99360"/>
                  </a:lnTo>
                  <a:lnTo>
                    <a:pt x="141591" y="65155"/>
                  </a:lnTo>
                  <a:lnTo>
                    <a:pt x="109205" y="37539"/>
                  </a:lnTo>
                  <a:lnTo>
                    <a:pt x="74583" y="17089"/>
                  </a:lnTo>
                  <a:lnTo>
                    <a:pt x="38067" y="4383"/>
                  </a:lnTo>
                  <a:lnTo>
                    <a:pt x="0" y="0"/>
                  </a:lnTo>
                  <a:lnTo>
                    <a:pt x="115824" y="0"/>
                  </a:lnTo>
                  <a:lnTo>
                    <a:pt x="154097" y="4323"/>
                  </a:lnTo>
                  <a:lnTo>
                    <a:pt x="190775" y="16985"/>
                  </a:lnTo>
                  <a:lnTo>
                    <a:pt x="225514" y="37407"/>
                  </a:lnTo>
                  <a:lnTo>
                    <a:pt x="257971" y="65008"/>
                  </a:lnTo>
                  <a:lnTo>
                    <a:pt x="287802" y="99212"/>
                  </a:lnTo>
                  <a:lnTo>
                    <a:pt x="314665" y="139438"/>
                  </a:lnTo>
                  <a:lnTo>
                    <a:pt x="338217" y="185109"/>
                  </a:lnTo>
                  <a:lnTo>
                    <a:pt x="358114" y="235644"/>
                  </a:lnTo>
                  <a:lnTo>
                    <a:pt x="374013" y="290466"/>
                  </a:lnTo>
                  <a:lnTo>
                    <a:pt x="385572" y="348995"/>
                  </a:lnTo>
                  <a:lnTo>
                    <a:pt x="443483" y="348995"/>
                  </a:lnTo>
                  <a:lnTo>
                    <a:pt x="336803" y="46634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pic>
          <p:nvPicPr>
            <p:cNvPr id="308" name="object 36" descr=""/>
            <p:cNvPicPr/>
            <p:nvPr/>
          </p:nvPicPr>
          <p:blipFill>
            <a:blip r:embed="rId5"/>
            <a:stretch/>
          </p:blipFill>
          <p:spPr>
            <a:xfrm>
              <a:off x="9857160" y="2572560"/>
              <a:ext cx="342720" cy="471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09" name="object 37" descr=""/>
            <p:cNvPicPr/>
            <p:nvPr/>
          </p:nvPicPr>
          <p:blipFill>
            <a:blip r:embed="rId6"/>
            <a:stretch/>
          </p:blipFill>
          <p:spPr>
            <a:xfrm>
              <a:off x="9853920" y="2569320"/>
              <a:ext cx="743040" cy="4798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10" name="object 38" descr=""/>
            <p:cNvPicPr/>
            <p:nvPr/>
          </p:nvPicPr>
          <p:blipFill>
            <a:blip r:embed="rId7"/>
            <a:stretch/>
          </p:blipFill>
          <p:spPr>
            <a:xfrm>
              <a:off x="9688320" y="3010320"/>
              <a:ext cx="1142640" cy="118080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11" name="object 39"/>
            <p:cNvSpPr/>
            <p:nvPr/>
          </p:nvSpPr>
          <p:spPr>
            <a:xfrm>
              <a:off x="8177760" y="3665160"/>
              <a:ext cx="1244880" cy="246600"/>
            </a:xfrm>
            <a:custGeom>
              <a:avLst/>
              <a:gdLst>
                <a:gd name="textAreaLeft" fmla="*/ 0 w 1244880"/>
                <a:gd name="textAreaRight" fmla="*/ 1245240 w 1244880"/>
                <a:gd name="textAreaTop" fmla="*/ 0 h 246600"/>
                <a:gd name="textAreaBottom" fmla="*/ 246960 h 246600"/>
              </a:gdLst>
              <a:ahLst/>
              <a:rect l="textAreaLeft" t="textAreaTop" r="textAreaRight" b="textAreaBottom"/>
              <a:pathLst>
                <a:path w="1245234" h="247014">
                  <a:moveTo>
                    <a:pt x="123444" y="246887"/>
                  </a:moveTo>
                  <a:lnTo>
                    <a:pt x="0" y="123443"/>
                  </a:lnTo>
                  <a:lnTo>
                    <a:pt x="123444" y="0"/>
                  </a:lnTo>
                  <a:lnTo>
                    <a:pt x="123444" y="60959"/>
                  </a:lnTo>
                  <a:lnTo>
                    <a:pt x="1245108" y="60959"/>
                  </a:lnTo>
                  <a:lnTo>
                    <a:pt x="1245108" y="184403"/>
                  </a:lnTo>
                  <a:lnTo>
                    <a:pt x="123444" y="184403"/>
                  </a:lnTo>
                  <a:lnTo>
                    <a:pt x="123444" y="246887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sp>
          <p:nvSpPr>
            <p:cNvPr id="312" name="object 40"/>
            <p:cNvSpPr/>
            <p:nvPr/>
          </p:nvSpPr>
          <p:spPr>
            <a:xfrm>
              <a:off x="8168400" y="3648960"/>
              <a:ext cx="1261440" cy="278280"/>
            </a:xfrm>
            <a:custGeom>
              <a:avLst/>
              <a:gdLst>
                <a:gd name="textAreaLeft" fmla="*/ 0 w 1261440"/>
                <a:gd name="textAreaRight" fmla="*/ 1261800 w 1261440"/>
                <a:gd name="textAreaTop" fmla="*/ 0 h 278280"/>
                <a:gd name="textAreaBottom" fmla="*/ 278640 h 278280"/>
              </a:gdLst>
              <a:ahLst/>
              <a:rect l="textAreaLeft" t="textAreaTop" r="textAreaRight" b="textAreaBottom"/>
              <a:pathLst>
                <a:path w="1261745" h="278764">
                  <a:moveTo>
                    <a:pt x="139153" y="278307"/>
                  </a:moveTo>
                  <a:lnTo>
                    <a:pt x="0" y="139153"/>
                  </a:lnTo>
                  <a:lnTo>
                    <a:pt x="139153" y="0"/>
                  </a:lnTo>
                  <a:lnTo>
                    <a:pt x="139153" y="15328"/>
                  </a:lnTo>
                  <a:lnTo>
                    <a:pt x="126453" y="15328"/>
                  </a:lnTo>
                  <a:lnTo>
                    <a:pt x="126453" y="30670"/>
                  </a:lnTo>
                  <a:lnTo>
                    <a:pt x="22453" y="134670"/>
                  </a:lnTo>
                  <a:lnTo>
                    <a:pt x="13474" y="134670"/>
                  </a:lnTo>
                  <a:lnTo>
                    <a:pt x="13474" y="143649"/>
                  </a:lnTo>
                  <a:lnTo>
                    <a:pt x="22453" y="143649"/>
                  </a:lnTo>
                  <a:lnTo>
                    <a:pt x="126453" y="247649"/>
                  </a:lnTo>
                  <a:lnTo>
                    <a:pt x="126453" y="262978"/>
                  </a:lnTo>
                  <a:lnTo>
                    <a:pt x="139153" y="262978"/>
                  </a:lnTo>
                  <a:lnTo>
                    <a:pt x="139153" y="278307"/>
                  </a:lnTo>
                  <a:close/>
                </a:path>
                <a:path w="1261745" h="278764">
                  <a:moveTo>
                    <a:pt x="126453" y="30670"/>
                  </a:moveTo>
                  <a:lnTo>
                    <a:pt x="126453" y="15328"/>
                  </a:lnTo>
                  <a:lnTo>
                    <a:pt x="137299" y="19824"/>
                  </a:lnTo>
                  <a:lnTo>
                    <a:pt x="126453" y="30670"/>
                  </a:lnTo>
                  <a:close/>
                </a:path>
                <a:path w="1261745" h="278764">
                  <a:moveTo>
                    <a:pt x="1248498" y="83591"/>
                  </a:moveTo>
                  <a:lnTo>
                    <a:pt x="126453" y="83591"/>
                  </a:lnTo>
                  <a:lnTo>
                    <a:pt x="126453" y="30670"/>
                  </a:lnTo>
                  <a:lnTo>
                    <a:pt x="137299" y="19824"/>
                  </a:lnTo>
                  <a:lnTo>
                    <a:pt x="126453" y="15328"/>
                  </a:lnTo>
                  <a:lnTo>
                    <a:pt x="139153" y="15328"/>
                  </a:lnTo>
                  <a:lnTo>
                    <a:pt x="139153" y="70891"/>
                  </a:lnTo>
                  <a:lnTo>
                    <a:pt x="132803" y="70891"/>
                  </a:lnTo>
                  <a:lnTo>
                    <a:pt x="139153" y="77241"/>
                  </a:lnTo>
                  <a:lnTo>
                    <a:pt x="1248498" y="77241"/>
                  </a:lnTo>
                  <a:lnTo>
                    <a:pt x="1248498" y="83591"/>
                  </a:lnTo>
                  <a:close/>
                </a:path>
                <a:path w="1261745" h="278764">
                  <a:moveTo>
                    <a:pt x="139153" y="77241"/>
                  </a:moveTo>
                  <a:lnTo>
                    <a:pt x="132803" y="70891"/>
                  </a:lnTo>
                  <a:lnTo>
                    <a:pt x="139153" y="70891"/>
                  </a:lnTo>
                  <a:lnTo>
                    <a:pt x="139153" y="77241"/>
                  </a:lnTo>
                  <a:close/>
                </a:path>
                <a:path w="1261745" h="278764">
                  <a:moveTo>
                    <a:pt x="1261198" y="83591"/>
                  </a:moveTo>
                  <a:lnTo>
                    <a:pt x="1254848" y="83591"/>
                  </a:lnTo>
                  <a:lnTo>
                    <a:pt x="1248498" y="77241"/>
                  </a:lnTo>
                  <a:lnTo>
                    <a:pt x="139153" y="77241"/>
                  </a:lnTo>
                  <a:lnTo>
                    <a:pt x="139153" y="70891"/>
                  </a:lnTo>
                  <a:lnTo>
                    <a:pt x="1261198" y="70891"/>
                  </a:lnTo>
                  <a:lnTo>
                    <a:pt x="1261198" y="83591"/>
                  </a:lnTo>
                  <a:close/>
                </a:path>
                <a:path w="1261745" h="278764">
                  <a:moveTo>
                    <a:pt x="1248498" y="201066"/>
                  </a:moveTo>
                  <a:lnTo>
                    <a:pt x="1248498" y="77241"/>
                  </a:lnTo>
                  <a:lnTo>
                    <a:pt x="1254848" y="83591"/>
                  </a:lnTo>
                  <a:lnTo>
                    <a:pt x="1261198" y="83591"/>
                  </a:lnTo>
                  <a:lnTo>
                    <a:pt x="1261198" y="194716"/>
                  </a:lnTo>
                  <a:lnTo>
                    <a:pt x="1254848" y="194716"/>
                  </a:lnTo>
                  <a:lnTo>
                    <a:pt x="1248498" y="201066"/>
                  </a:lnTo>
                  <a:close/>
                </a:path>
                <a:path w="1261745" h="278764">
                  <a:moveTo>
                    <a:pt x="13474" y="143649"/>
                  </a:moveTo>
                  <a:lnTo>
                    <a:pt x="13474" y="134670"/>
                  </a:lnTo>
                  <a:lnTo>
                    <a:pt x="17957" y="139153"/>
                  </a:lnTo>
                  <a:lnTo>
                    <a:pt x="13474" y="143649"/>
                  </a:lnTo>
                  <a:close/>
                </a:path>
                <a:path w="1261745" h="278764">
                  <a:moveTo>
                    <a:pt x="17970" y="139153"/>
                  </a:moveTo>
                  <a:lnTo>
                    <a:pt x="13474" y="134670"/>
                  </a:lnTo>
                  <a:lnTo>
                    <a:pt x="22453" y="134670"/>
                  </a:lnTo>
                  <a:lnTo>
                    <a:pt x="17970" y="139153"/>
                  </a:lnTo>
                  <a:close/>
                </a:path>
                <a:path w="1261745" h="278764">
                  <a:moveTo>
                    <a:pt x="22453" y="143649"/>
                  </a:moveTo>
                  <a:lnTo>
                    <a:pt x="13474" y="143649"/>
                  </a:lnTo>
                  <a:lnTo>
                    <a:pt x="17970" y="139153"/>
                  </a:lnTo>
                  <a:lnTo>
                    <a:pt x="22453" y="143649"/>
                  </a:lnTo>
                  <a:close/>
                </a:path>
                <a:path w="1261745" h="278764">
                  <a:moveTo>
                    <a:pt x="139153" y="262978"/>
                  </a:moveTo>
                  <a:lnTo>
                    <a:pt x="126453" y="262978"/>
                  </a:lnTo>
                  <a:lnTo>
                    <a:pt x="137299" y="258495"/>
                  </a:lnTo>
                  <a:lnTo>
                    <a:pt x="126453" y="247649"/>
                  </a:lnTo>
                  <a:lnTo>
                    <a:pt x="126453" y="194716"/>
                  </a:lnTo>
                  <a:lnTo>
                    <a:pt x="1248498" y="194716"/>
                  </a:lnTo>
                  <a:lnTo>
                    <a:pt x="1248498" y="201066"/>
                  </a:lnTo>
                  <a:lnTo>
                    <a:pt x="139153" y="201066"/>
                  </a:lnTo>
                  <a:lnTo>
                    <a:pt x="132803" y="207416"/>
                  </a:lnTo>
                  <a:lnTo>
                    <a:pt x="139153" y="207416"/>
                  </a:lnTo>
                  <a:lnTo>
                    <a:pt x="139153" y="262978"/>
                  </a:lnTo>
                  <a:close/>
                </a:path>
                <a:path w="1261745" h="278764">
                  <a:moveTo>
                    <a:pt x="1261198" y="207416"/>
                  </a:moveTo>
                  <a:lnTo>
                    <a:pt x="139153" y="207416"/>
                  </a:lnTo>
                  <a:lnTo>
                    <a:pt x="139153" y="201066"/>
                  </a:lnTo>
                  <a:lnTo>
                    <a:pt x="1248498" y="201066"/>
                  </a:lnTo>
                  <a:lnTo>
                    <a:pt x="1254848" y="194716"/>
                  </a:lnTo>
                  <a:lnTo>
                    <a:pt x="1261198" y="194716"/>
                  </a:lnTo>
                  <a:lnTo>
                    <a:pt x="1261198" y="207416"/>
                  </a:lnTo>
                  <a:close/>
                </a:path>
                <a:path w="1261745" h="278764">
                  <a:moveTo>
                    <a:pt x="139153" y="207416"/>
                  </a:moveTo>
                  <a:lnTo>
                    <a:pt x="132803" y="207416"/>
                  </a:lnTo>
                  <a:lnTo>
                    <a:pt x="139153" y="201066"/>
                  </a:lnTo>
                  <a:lnTo>
                    <a:pt x="139153" y="207416"/>
                  </a:lnTo>
                  <a:close/>
                </a:path>
                <a:path w="1261745" h="278764">
                  <a:moveTo>
                    <a:pt x="126453" y="262978"/>
                  </a:moveTo>
                  <a:lnTo>
                    <a:pt x="126453" y="247649"/>
                  </a:lnTo>
                  <a:lnTo>
                    <a:pt x="137299" y="258495"/>
                  </a:lnTo>
                  <a:lnTo>
                    <a:pt x="126453" y="262978"/>
                  </a:lnTo>
                  <a:close/>
                </a:path>
              </a:pathLst>
            </a:custGeom>
            <a:solidFill>
              <a:srgbClr val="eb5e52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313" name="object 41"/>
          <p:cNvSpPr/>
          <p:nvPr/>
        </p:nvSpPr>
        <p:spPr>
          <a:xfrm>
            <a:off x="10519920" y="2603520"/>
            <a:ext cx="4824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1800" spc="-26" strike="noStrike" u="none">
                <a:solidFill>
                  <a:srgbClr val="42065a"/>
                </a:solidFill>
                <a:uFillTx/>
                <a:latin typeface="Microsoft YaHei"/>
              </a:rPr>
              <a:t>复盘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4" name="object 42"/>
          <p:cNvSpPr/>
          <p:nvPr/>
        </p:nvSpPr>
        <p:spPr>
          <a:xfrm>
            <a:off x="7593840" y="2466720"/>
            <a:ext cx="4824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1800" spc="-26" strike="noStrike" u="none">
                <a:solidFill>
                  <a:srgbClr val="42065a"/>
                </a:solidFill>
                <a:uFillTx/>
                <a:latin typeface="Microsoft YaHei"/>
              </a:rPr>
              <a:t>推理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5" name="object 43"/>
          <p:cNvSpPr/>
          <p:nvPr/>
        </p:nvSpPr>
        <p:spPr>
          <a:xfrm>
            <a:off x="8566920" y="2991960"/>
            <a:ext cx="4824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1800" spc="-26" strike="noStrike" u="none">
                <a:solidFill>
                  <a:srgbClr val="42065a"/>
                </a:solidFill>
                <a:uFillTx/>
                <a:latin typeface="Microsoft YaHei"/>
              </a:rPr>
              <a:t>批判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6" name="object 44"/>
          <p:cNvSpPr/>
          <p:nvPr/>
        </p:nvSpPr>
        <p:spPr>
          <a:xfrm>
            <a:off x="8593560" y="3940200"/>
            <a:ext cx="482400" cy="286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1800" spc="-26" strike="noStrike" u="none">
                <a:solidFill>
                  <a:srgbClr val="42065a"/>
                </a:solidFill>
                <a:uFillTx/>
                <a:latin typeface="Microsoft YaHei"/>
              </a:rPr>
              <a:t>回复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17" name="object 45"/>
          <p:cNvSpPr/>
          <p:nvPr/>
        </p:nvSpPr>
        <p:spPr>
          <a:xfrm>
            <a:off x="7948440" y="4428360"/>
            <a:ext cx="1753560" cy="105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059120">
              <a:lnSpc>
                <a:spcPct val="100000"/>
              </a:lnSpc>
              <a:spcBef>
                <a:spcPts val="96"/>
              </a:spcBef>
            </a:pPr>
            <a:r>
              <a:rPr b="0" lang="en-US" sz="4000" strike="noStrike" u="none">
                <a:solidFill>
                  <a:srgbClr val="000000"/>
                </a:solidFill>
                <a:uFillTx/>
                <a:latin typeface="Calibri"/>
              </a:rPr>
              <a:t>·</a:t>
            </a:r>
            <a:r>
              <a:rPr b="0" lang="en-US" sz="4000" spc="-111" strike="noStrike" u="none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b="0" lang="en-US" sz="4000" strike="noStrike" u="none">
                <a:solidFill>
                  <a:srgbClr val="000000"/>
                </a:solidFill>
                <a:uFillTx/>
                <a:latin typeface="Calibri"/>
              </a:rPr>
              <a:t>·</a:t>
            </a:r>
            <a:r>
              <a:rPr b="0" lang="en-US" sz="4000" spc="-105" strike="noStrike" u="none">
                <a:solidFill>
                  <a:srgbClr val="000000"/>
                </a:solidFill>
                <a:uFillTx/>
                <a:latin typeface="Calibri"/>
              </a:rPr>
              <a:t> </a:t>
            </a:r>
            <a:r>
              <a:rPr b="0" lang="en-US" sz="4000" spc="-51" strike="noStrike" u="none">
                <a:solidFill>
                  <a:srgbClr val="000000"/>
                </a:solidFill>
                <a:uFillTx/>
                <a:latin typeface="Calibri"/>
              </a:rPr>
              <a:t>·</a:t>
            </a:r>
            <a:endParaRPr b="0" lang="en-US" sz="4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525"/>
              </a:spcBef>
            </a:pPr>
            <a:r>
              <a:rPr b="1" lang="en-US" sz="1600" strike="noStrike" u="none">
                <a:solidFill>
                  <a:srgbClr val="a13838"/>
                </a:solidFill>
                <a:uFillTx/>
                <a:latin typeface="Microsoft YaHei"/>
              </a:rPr>
              <a:t>DeepSeek</a:t>
            </a:r>
            <a:r>
              <a:rPr b="1" lang="en-US" sz="1600" spc="-71" strike="noStrike" u="none">
                <a:solidFill>
                  <a:srgbClr val="a13838"/>
                </a:solidFill>
                <a:uFillTx/>
                <a:latin typeface="Microsoft YaHei"/>
              </a:rPr>
              <a:t> </a:t>
            </a:r>
            <a:r>
              <a:rPr b="1" lang="en-US" sz="1600" spc="-20" strike="noStrike" u="none">
                <a:solidFill>
                  <a:srgbClr val="a13838"/>
                </a:solidFill>
                <a:uFillTx/>
                <a:latin typeface="Microsoft YaHei"/>
              </a:rPr>
              <a:t>Model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318" name="object 46" descr=""/>
          <p:cNvPicPr/>
          <p:nvPr/>
        </p:nvPicPr>
        <p:blipFill>
          <a:blip r:embed="rId8"/>
          <a:stretch/>
        </p:blipFill>
        <p:spPr>
          <a:xfrm>
            <a:off x="7683840" y="4173480"/>
            <a:ext cx="154080" cy="222840"/>
          </a:xfrm>
          <a:prstGeom prst="rect">
            <a:avLst/>
          </a:prstGeom>
          <a:noFill/>
          <a:ln w="0">
            <a:noFill/>
          </a:ln>
        </p:spPr>
      </p:pic>
      <p:grpSp>
        <p:nvGrpSpPr>
          <p:cNvPr id="319" name="object 47"/>
          <p:cNvGrpSpPr/>
          <p:nvPr/>
        </p:nvGrpSpPr>
        <p:grpSpPr>
          <a:xfrm>
            <a:off x="7515360" y="4083120"/>
            <a:ext cx="2127600" cy="983520"/>
            <a:chOff x="7515360" y="4083120"/>
            <a:chExt cx="2127600" cy="983520"/>
          </a:xfrm>
        </p:grpSpPr>
        <p:pic>
          <p:nvPicPr>
            <p:cNvPr id="320" name="object 48" descr=""/>
            <p:cNvPicPr/>
            <p:nvPr/>
          </p:nvPicPr>
          <p:blipFill>
            <a:blip r:embed="rId9"/>
            <a:stretch/>
          </p:blipFill>
          <p:spPr>
            <a:xfrm>
              <a:off x="7644600" y="4239000"/>
              <a:ext cx="801000" cy="827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321" name="object 49"/>
            <p:cNvSpPr/>
            <p:nvPr/>
          </p:nvSpPr>
          <p:spPr>
            <a:xfrm>
              <a:off x="7515360" y="4083120"/>
              <a:ext cx="2127600" cy="556560"/>
            </a:xfrm>
            <a:custGeom>
              <a:avLst/>
              <a:gdLst>
                <a:gd name="textAreaLeft" fmla="*/ 0 w 2127600"/>
                <a:gd name="textAreaRight" fmla="*/ 2127960 w 2127600"/>
                <a:gd name="textAreaTop" fmla="*/ 0 h 556560"/>
                <a:gd name="textAreaBottom" fmla="*/ 556920 h 556560"/>
              </a:gdLst>
              <a:ahLst/>
              <a:rect l="textAreaLeft" t="textAreaTop" r="textAreaRight" b="textAreaBottom"/>
              <a:pathLst>
                <a:path w="2127884" h="556895">
                  <a:moveTo>
                    <a:pt x="227355" y="390194"/>
                  </a:moveTo>
                  <a:lnTo>
                    <a:pt x="50431" y="151091"/>
                  </a:lnTo>
                  <a:lnTo>
                    <a:pt x="71132" y="135775"/>
                  </a:lnTo>
                  <a:lnTo>
                    <a:pt x="75958" y="132207"/>
                  </a:lnTo>
                  <a:lnTo>
                    <a:pt x="0" y="93611"/>
                  </a:lnTo>
                  <a:lnTo>
                    <a:pt x="14693" y="177533"/>
                  </a:lnTo>
                  <a:lnTo>
                    <a:pt x="40220" y="158648"/>
                  </a:lnTo>
                  <a:lnTo>
                    <a:pt x="217144" y="397751"/>
                  </a:lnTo>
                  <a:lnTo>
                    <a:pt x="227355" y="390194"/>
                  </a:lnTo>
                  <a:close/>
                </a:path>
                <a:path w="2127884" h="556895">
                  <a:moveTo>
                    <a:pt x="2011895" y="11976"/>
                  </a:moveTo>
                  <a:lnTo>
                    <a:pt x="2007654" y="0"/>
                  </a:lnTo>
                  <a:lnTo>
                    <a:pt x="984732" y="362534"/>
                  </a:lnTo>
                  <a:lnTo>
                    <a:pt x="974128" y="332600"/>
                  </a:lnTo>
                  <a:lnTo>
                    <a:pt x="915035" y="393966"/>
                  </a:lnTo>
                  <a:lnTo>
                    <a:pt x="999578" y="404431"/>
                  </a:lnTo>
                  <a:lnTo>
                    <a:pt x="991222" y="380860"/>
                  </a:lnTo>
                  <a:lnTo>
                    <a:pt x="988961" y="374510"/>
                  </a:lnTo>
                  <a:lnTo>
                    <a:pt x="2011895" y="11976"/>
                  </a:lnTo>
                  <a:close/>
                </a:path>
                <a:path w="2127884" h="556895">
                  <a:moveTo>
                    <a:pt x="2127885" y="150126"/>
                  </a:moveTo>
                  <a:lnTo>
                    <a:pt x="2043328" y="139725"/>
                  </a:lnTo>
                  <a:lnTo>
                    <a:pt x="2053945" y="169646"/>
                  </a:lnTo>
                  <a:lnTo>
                    <a:pt x="997369" y="544830"/>
                  </a:lnTo>
                  <a:lnTo>
                    <a:pt x="1001610" y="556793"/>
                  </a:lnTo>
                  <a:lnTo>
                    <a:pt x="2058200" y="181610"/>
                  </a:lnTo>
                  <a:lnTo>
                    <a:pt x="2068830" y="211531"/>
                  </a:lnTo>
                  <a:lnTo>
                    <a:pt x="2115235" y="163271"/>
                  </a:lnTo>
                  <a:lnTo>
                    <a:pt x="2127885" y="150126"/>
                  </a:lnTo>
                  <a:close/>
                </a:path>
              </a:pathLst>
            </a:custGeom>
            <a:solidFill>
              <a:srgbClr val="cf4879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322" name="PlaceHolder 2"/>
          <p:cNvSpPr>
            <a:spLocks noGrp="1"/>
          </p:cNvSpPr>
          <p:nvPr>
            <p:ph type="sldNum" idx="25"/>
          </p:nvPr>
        </p:nvSpPr>
        <p:spPr>
          <a:xfrm>
            <a:off x="11586240" y="6447600"/>
            <a:ext cx="240840" cy="1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r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45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object 2"/>
          <p:cNvSpPr/>
          <p:nvPr/>
        </p:nvSpPr>
        <p:spPr>
          <a:xfrm>
            <a:off x="1290960" y="486000"/>
            <a:ext cx="2592360" cy="235800"/>
          </a:xfrm>
          <a:custGeom>
            <a:avLst/>
            <a:gdLst>
              <a:gd name="textAreaLeft" fmla="*/ 0 w 2592360"/>
              <a:gd name="textAreaRight" fmla="*/ 2592720 w 2592360"/>
              <a:gd name="textAreaTop" fmla="*/ 0 h 235800"/>
              <a:gd name="textAreaBottom" fmla="*/ 236160 h 235800"/>
            </a:gdLst>
            <a:ahLst/>
            <a:rect l="textAreaLeft" t="textAreaTop" r="textAreaRight" b="textAreaBottom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4" name="PlaceHolder 1"/>
          <p:cNvSpPr>
            <a:spLocks noGrp="1"/>
          </p:cNvSpPr>
          <p:nvPr>
            <p:ph type="title"/>
          </p:nvPr>
        </p:nvSpPr>
        <p:spPr>
          <a:xfrm>
            <a:off x="279360" y="240120"/>
            <a:ext cx="5300640" cy="989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US" sz="3200" spc="-20" strike="noStrike" u="none">
                <a:solidFill>
                  <a:srgbClr val="a13838"/>
                </a:solidFill>
                <a:uFillTx/>
                <a:latin typeface="Times New Roman"/>
              </a:rPr>
              <a:t>DeepSeek</a:t>
            </a:r>
            <a:r>
              <a:rPr b="0" lang="zh-CN" sz="3200" spc="-11" strike="noStrike" u="none">
                <a:solidFill>
                  <a:srgbClr val="a13838"/>
                </a:solidFill>
                <a:uFillTx/>
                <a:latin typeface="SimSun"/>
              </a:rPr>
              <a:t>官方提示词解读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325" name="object 6" descr=""/>
          <p:cNvPicPr/>
          <p:nvPr/>
        </p:nvPicPr>
        <p:blipFill>
          <a:blip r:embed="rId1"/>
          <a:stretch/>
        </p:blipFill>
        <p:spPr>
          <a:xfrm>
            <a:off x="5815800" y="1390320"/>
            <a:ext cx="5871960" cy="39636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6" name="object 7"/>
          <p:cNvSpPr/>
          <p:nvPr/>
        </p:nvSpPr>
        <p:spPr>
          <a:xfrm>
            <a:off x="720000" y="1626480"/>
            <a:ext cx="3162600" cy="3247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9560" bIns="0" anchor="t">
            <a:spAutoFit/>
          </a:bodyPr>
          <a:p>
            <a:pPr marL="354960" indent="-342360">
              <a:lnSpc>
                <a:spcPct val="100000"/>
              </a:lnSpc>
              <a:spcBef>
                <a:spcPts val="1335"/>
              </a:spcBef>
              <a:buClr>
                <a:srgbClr val="42065a"/>
              </a:buClr>
              <a:buFont typeface="Arial"/>
              <a:buChar char="•"/>
              <a:tabLst>
                <a:tab algn="l" pos="354960"/>
              </a:tabLst>
            </a:pPr>
            <a:r>
              <a:rPr b="1" lang="zh-CN" sz="2000" spc="-26" strike="noStrike" u="none">
                <a:solidFill>
                  <a:srgbClr val="006fc0"/>
                </a:solidFill>
                <a:uFillTx/>
                <a:latin typeface="Microsoft YaHei"/>
              </a:rPr>
              <a:t>代码类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54960" indent="-342360">
              <a:lnSpc>
                <a:spcPct val="100000"/>
              </a:lnSpc>
              <a:spcBef>
                <a:spcPts val="1239"/>
              </a:spcBef>
              <a:buClr>
                <a:srgbClr val="42065a"/>
              </a:buClr>
              <a:buFont typeface="Arial"/>
              <a:buChar char="•"/>
              <a:tabLst>
                <a:tab algn="l" pos="354960"/>
              </a:tabLst>
            </a:pPr>
            <a:r>
              <a:rPr b="1" lang="zh-CN" sz="2000" spc="-20" strike="noStrike" u="none">
                <a:solidFill>
                  <a:srgbClr val="b62d45"/>
                </a:solidFill>
                <a:uFillTx/>
                <a:latin typeface="Microsoft YaHei"/>
              </a:rPr>
              <a:t>内容分类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54960" indent="-342360">
              <a:lnSpc>
                <a:spcPct val="100000"/>
              </a:lnSpc>
              <a:spcBef>
                <a:spcPts val="1239"/>
              </a:spcBef>
              <a:buClr>
                <a:srgbClr val="42065a"/>
              </a:buClr>
              <a:buFont typeface="Arial"/>
              <a:buChar char="•"/>
              <a:tabLst>
                <a:tab algn="l" pos="354960"/>
              </a:tabLst>
            </a:pPr>
            <a:r>
              <a:rPr b="1" lang="zh-CN" sz="2000" spc="-20" strike="noStrike" u="none">
                <a:solidFill>
                  <a:srgbClr val="a62c57"/>
                </a:solidFill>
                <a:uFillTx/>
                <a:latin typeface="Microsoft YaHei"/>
              </a:rPr>
              <a:t>结构化输出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54960" indent="-342360">
              <a:lnSpc>
                <a:spcPct val="100000"/>
              </a:lnSpc>
              <a:spcBef>
                <a:spcPts val="1239"/>
              </a:spcBef>
              <a:buClr>
                <a:srgbClr val="42065a"/>
              </a:buClr>
              <a:buFont typeface="Arial"/>
              <a:buChar char="•"/>
              <a:tabLst>
                <a:tab algn="l" pos="354960"/>
              </a:tabLst>
            </a:pPr>
            <a:r>
              <a:rPr b="1" lang="zh-CN" sz="2000" spc="-11" strike="noStrike" u="none">
                <a:solidFill>
                  <a:srgbClr val="6f2f9f"/>
                </a:solidFill>
                <a:uFillTx/>
                <a:latin typeface="Microsoft YaHei"/>
              </a:rPr>
              <a:t>角色扮演（人设、情景</a:t>
            </a:r>
            <a:r>
              <a:rPr b="1" lang="zh-CN" sz="2000" spc="-51" strike="noStrike" u="none">
                <a:solidFill>
                  <a:srgbClr val="6f2f9f"/>
                </a:solidFill>
                <a:uFillTx/>
                <a:latin typeface="Microsoft YaHei"/>
              </a:rPr>
              <a:t>）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54960" indent="-342360">
              <a:lnSpc>
                <a:spcPct val="100000"/>
              </a:lnSpc>
              <a:spcBef>
                <a:spcPts val="1239"/>
              </a:spcBef>
              <a:buClr>
                <a:srgbClr val="42065a"/>
              </a:buClr>
              <a:buFont typeface="Arial"/>
              <a:buChar char="•"/>
              <a:tabLst>
                <a:tab algn="l" pos="354960"/>
              </a:tabLst>
            </a:pPr>
            <a:r>
              <a:rPr b="1" lang="zh-CN" sz="2000" spc="-26" strike="noStrike" u="none">
                <a:solidFill>
                  <a:srgbClr val="ffc000"/>
                </a:solidFill>
                <a:uFillTx/>
                <a:latin typeface="Microsoft YaHei"/>
              </a:rPr>
              <a:t>创作类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54960" indent="-342360">
              <a:lnSpc>
                <a:spcPct val="100000"/>
              </a:lnSpc>
              <a:spcBef>
                <a:spcPts val="1239"/>
              </a:spcBef>
              <a:buClr>
                <a:srgbClr val="42065a"/>
              </a:buClr>
              <a:buFont typeface="Arial"/>
              <a:buChar char="•"/>
              <a:tabLst>
                <a:tab algn="l" pos="354960"/>
              </a:tabLst>
            </a:pPr>
            <a:r>
              <a:rPr b="1" lang="zh-CN" sz="2000" spc="-26" strike="noStrike" u="none">
                <a:solidFill>
                  <a:srgbClr val="d62517"/>
                </a:solidFill>
                <a:uFillTx/>
                <a:latin typeface="Microsoft YaHei"/>
              </a:rPr>
              <a:t>翻译类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354960" indent="-342360">
              <a:lnSpc>
                <a:spcPct val="100000"/>
              </a:lnSpc>
              <a:spcBef>
                <a:spcPts val="1239"/>
              </a:spcBef>
              <a:buClr>
                <a:srgbClr val="42065a"/>
              </a:buClr>
              <a:buFont typeface="Arial"/>
              <a:buChar char="•"/>
              <a:tabLst>
                <a:tab algn="l" pos="354960"/>
              </a:tabLst>
            </a:pPr>
            <a:r>
              <a:rPr b="1" lang="zh-CN" sz="2000" spc="-20" strike="noStrike" u="none">
                <a:solidFill>
                  <a:srgbClr val="42065a"/>
                </a:solidFill>
                <a:uFillTx/>
                <a:latin typeface="Microsoft YaHei"/>
              </a:rPr>
              <a:t>提示词生成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sldNum" idx="26"/>
          </p:nvPr>
        </p:nvSpPr>
        <p:spPr>
          <a:xfrm>
            <a:off x="11586240" y="6447600"/>
            <a:ext cx="240840" cy="1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r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46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328" name="object 8"/>
          <p:cNvSpPr/>
          <p:nvPr/>
        </p:nvSpPr>
        <p:spPr>
          <a:xfrm>
            <a:off x="714960" y="5432400"/>
            <a:ext cx="6854400" cy="969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0280" bIns="0" anchor="t">
            <a:spAutoFit/>
          </a:bodyPr>
          <a:p>
            <a:pPr marL="12600">
              <a:lnSpc>
                <a:spcPct val="100000"/>
              </a:lnSpc>
              <a:spcBef>
                <a:spcPts val="1341"/>
              </a:spcBef>
            </a:pPr>
            <a:r>
              <a:rPr b="1" lang="zh-CN" sz="2000" spc="-20" strike="noStrike" u="none">
                <a:solidFill>
                  <a:srgbClr val="a13838"/>
                </a:solidFill>
                <a:uFillTx/>
                <a:latin typeface="Microsoft YaHei"/>
              </a:rPr>
              <a:t>官方文档链接：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239"/>
              </a:spcBef>
            </a:pPr>
            <a:r>
              <a:rPr b="1" lang="en-US" sz="2000" spc="-20" strike="noStrike" u="sng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hlinkClick r:id="rId2"/>
              </a:rPr>
              <a:t>https://api-</a:t>
            </a:r>
            <a:r>
              <a:rPr b="1" lang="en-US" sz="2000" spc="-11" strike="noStrike" u="sng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hlinkClick r:id="rId3"/>
              </a:rPr>
              <a:t>docs.deepseek.com/zh-</a:t>
            </a:r>
            <a:r>
              <a:rPr b="1" lang="en-US" sz="2000" spc="-31" strike="noStrike" u="sng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hlinkClick r:id="rId4"/>
              </a:rPr>
              <a:t>cn/prompt-</a:t>
            </a:r>
            <a:r>
              <a:rPr b="1" lang="en-US" sz="2000" spc="-11" strike="noStrike" u="sng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hlinkClick r:id="rId5"/>
              </a:rPr>
              <a:t>library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329" name="object 9"/>
          <p:cNvSpPr/>
          <p:nvPr/>
        </p:nvSpPr>
        <p:spPr>
          <a:xfrm>
            <a:off x="6337440" y="1735560"/>
            <a:ext cx="3835800" cy="369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69560" bIns="0" anchor="t">
            <a:spAutoFit/>
          </a:bodyPr>
          <a:p>
            <a:pPr marL="12600">
              <a:lnSpc>
                <a:spcPct val="100000"/>
              </a:lnSpc>
              <a:spcBef>
                <a:spcPts val="1335"/>
              </a:spcBef>
            </a:pPr>
            <a:r>
              <a:rPr b="1" lang="zh-CN" sz="2000" spc="-14" strike="noStrike" u="none">
                <a:solidFill>
                  <a:srgbClr val="006fc0"/>
                </a:solidFill>
                <a:uFillTx/>
                <a:latin typeface="Microsoft YaHei"/>
              </a:rPr>
              <a:t>清晰表达，提示工作流程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ct val="151000"/>
              </a:lnSpc>
            </a:pPr>
            <a:r>
              <a:rPr b="1" lang="zh-CN" sz="2000" spc="-14" strike="noStrike" u="none">
                <a:solidFill>
                  <a:srgbClr val="b62d45"/>
                </a:solidFill>
                <a:uFillTx/>
                <a:latin typeface="Microsoft YaHei"/>
              </a:rPr>
              <a:t>目标、能力、知识储备、使用说明</a:t>
            </a:r>
            <a:r>
              <a:rPr b="1" lang="zh-CN" sz="2000" spc="-20" strike="noStrike" u="none">
                <a:solidFill>
                  <a:srgbClr val="a62c57"/>
                </a:solidFill>
                <a:uFillTx/>
                <a:latin typeface="Microsoft YaHei"/>
              </a:rPr>
              <a:t>结构化要求</a:t>
            </a:r>
            <a:r>
              <a:rPr b="1" lang="en-US" sz="2000" spc="-20" strike="noStrike" u="none">
                <a:solidFill>
                  <a:srgbClr val="a62c57"/>
                </a:solidFill>
                <a:uFillTx/>
                <a:latin typeface="Microsoft YaHei"/>
              </a:rPr>
              <a:t>+</a:t>
            </a:r>
            <a:r>
              <a:rPr b="1" lang="zh-CN" sz="2000" spc="-20" strike="noStrike" u="none">
                <a:solidFill>
                  <a:srgbClr val="a62c57"/>
                </a:solidFill>
                <a:uFillTx/>
                <a:latin typeface="Microsoft YaHei"/>
              </a:rPr>
              <a:t>示例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ct val="151000"/>
              </a:lnSpc>
            </a:pPr>
            <a:r>
              <a:rPr b="1" lang="zh-CN" sz="2000" spc="-14" strike="noStrike" u="none">
                <a:solidFill>
                  <a:srgbClr val="6f2f9f"/>
                </a:solidFill>
                <a:uFillTx/>
                <a:latin typeface="Microsoft YaHei"/>
              </a:rPr>
              <a:t>描述角色性格特征、指定输出情景</a:t>
            </a:r>
            <a:r>
              <a:rPr b="1" lang="zh-CN" sz="2000" spc="-20" strike="noStrike" u="none">
                <a:solidFill>
                  <a:srgbClr val="ffc000"/>
                </a:solidFill>
                <a:uFillTx/>
                <a:latin typeface="Microsoft YaHei"/>
              </a:rPr>
              <a:t>风格、要求、主题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ct val="151000"/>
              </a:lnSpc>
            </a:pPr>
            <a:r>
              <a:rPr b="1" lang="en-US" sz="2000" spc="-14" strike="noStrike" u="none">
                <a:solidFill>
                  <a:srgbClr val="d62517"/>
                </a:solidFill>
                <a:uFillTx/>
                <a:latin typeface="Microsoft YaHei"/>
              </a:rPr>
              <a:t>“</a:t>
            </a:r>
            <a:r>
              <a:rPr b="1" lang="zh-CN" sz="2000" spc="-14" strike="noStrike" u="none">
                <a:solidFill>
                  <a:srgbClr val="d62517"/>
                </a:solidFill>
                <a:uFillTx/>
                <a:latin typeface="Microsoft YaHei"/>
              </a:rPr>
              <a:t>信”、“达”、“雅”</a:t>
            </a:r>
            <a:r>
              <a:rPr b="1" lang="zh-CN" sz="2000" spc="-14" strike="noStrike" u="none">
                <a:solidFill>
                  <a:srgbClr val="42065a"/>
                </a:solidFill>
                <a:uFillTx/>
                <a:latin typeface="Microsoft YaHei"/>
              </a:rPr>
              <a:t>生成提示词的提示词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0" name="object 2"/>
          <p:cNvGrpSpPr/>
          <p:nvPr/>
        </p:nvGrpSpPr>
        <p:grpSpPr>
          <a:xfrm>
            <a:off x="0" y="0"/>
            <a:ext cx="12191760" cy="1028520"/>
            <a:chOff x="0" y="0"/>
            <a:chExt cx="12191760" cy="1028520"/>
          </a:xfrm>
        </p:grpSpPr>
        <p:pic>
          <p:nvPicPr>
            <p:cNvPr id="331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2189960" cy="1025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32" name="object 4" descr=""/>
            <p:cNvPicPr/>
            <p:nvPr/>
          </p:nvPicPr>
          <p:blipFill>
            <a:blip r:embed="rId2"/>
            <a:stretch/>
          </p:blipFill>
          <p:spPr>
            <a:xfrm>
              <a:off x="7508880" y="0"/>
              <a:ext cx="4682880" cy="1008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333" name="object 5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91760" cy="10285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334" name="object 7"/>
          <p:cNvSpPr/>
          <p:nvPr/>
        </p:nvSpPr>
        <p:spPr>
          <a:xfrm>
            <a:off x="0" y="6548760"/>
            <a:ext cx="12191760" cy="3096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309600"/>
              <a:gd name="textAreaBottom" fmla="*/ 309960 h 309600"/>
            </a:gdLst>
            <a:ahLst/>
            <a:rect l="textAreaLeft" t="textAreaTop" r="textAreaRight" b="textAreaBottom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685080" y="263520"/>
            <a:ext cx="579492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3600" spc="-54" strike="noStrike" u="none">
                <a:solidFill>
                  <a:srgbClr val="ffffff"/>
                </a:solidFill>
                <a:uFillTx/>
                <a:latin typeface="Microsoft YaHei"/>
              </a:rPr>
              <a:t>DeepSeek-</a:t>
            </a:r>
            <a:r>
              <a:rPr b="1" lang="en-US" sz="3600" strike="noStrike" u="none">
                <a:solidFill>
                  <a:srgbClr val="ffffff"/>
                </a:solidFill>
                <a:uFillTx/>
                <a:latin typeface="Microsoft YaHei"/>
              </a:rPr>
              <a:t>R1</a:t>
            </a:r>
            <a:r>
              <a:rPr b="1" lang="en-US" sz="3600" spc="-11" strike="noStrike" u="none">
                <a:solidFill>
                  <a:srgbClr val="ffffff"/>
                </a:solidFill>
                <a:uFillTx/>
                <a:latin typeface="Microsoft YaHei"/>
              </a:rPr>
              <a:t> </a:t>
            </a:r>
            <a:r>
              <a:rPr b="1" lang="zh-CN" sz="3600" spc="-11" strike="noStrike" u="none">
                <a:solidFill>
                  <a:srgbClr val="ffffff"/>
                </a:solidFill>
                <a:uFillTx/>
                <a:latin typeface="Microsoft YaHei"/>
              </a:rPr>
              <a:t>应用场景</a:t>
            </a:r>
            <a:endParaRPr b="0" lang="en-US" sz="36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336" name="object 9"/>
          <p:cNvSpPr/>
          <p:nvPr/>
        </p:nvSpPr>
        <p:spPr>
          <a:xfrm>
            <a:off x="687240" y="1555560"/>
            <a:ext cx="8712000" cy="406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73880" bIns="0" anchor="t">
            <a:spAutoFit/>
          </a:bodyPr>
          <a:p>
            <a:pPr marL="240840" indent="-227880">
              <a:lnSpc>
                <a:spcPct val="100000"/>
              </a:lnSpc>
              <a:spcBef>
                <a:spcPts val="1369"/>
              </a:spcBef>
              <a:buClr>
                <a:srgbClr val="000000"/>
              </a:buClr>
              <a:buFont typeface="Wingdings" charset="2"/>
              <a:buChar char=""/>
              <a:tabLst>
                <a:tab algn="l" pos="240840"/>
              </a:tabLst>
            </a:pPr>
            <a:r>
              <a:rPr b="0" lang="zh-CN" sz="1800" spc="-11" strike="noStrike" u="none">
                <a:solidFill>
                  <a:srgbClr val="000000"/>
                </a:solidFill>
                <a:uFillTx/>
                <a:latin typeface="Microsoft YaHei"/>
              </a:rPr>
              <a:t>推理密集型任务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97320" indent="-22788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Font typeface="Wingdings" charset="2"/>
              <a:buChar char=""/>
              <a:tabLst>
                <a:tab algn="l" pos="697320"/>
              </a:tabLst>
            </a:pPr>
            <a:r>
              <a:rPr b="0" lang="zh-CN" sz="1500" spc="-6" strike="noStrike" u="none">
                <a:solidFill>
                  <a:srgbClr val="000000"/>
                </a:solidFill>
                <a:uFillTx/>
                <a:latin typeface="Microsoft YaHei"/>
              </a:rPr>
              <a:t>编程任务中的代码生成、算法设计，媲美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Microsoft YaHei"/>
              </a:rPr>
              <a:t>Claude</a:t>
            </a:r>
            <a:r>
              <a:rPr b="0" lang="en-US" sz="1500" spc="-14" strike="noStrike" u="none">
                <a:solidFill>
                  <a:srgbClr val="000000"/>
                </a:solidFill>
                <a:uFillTx/>
                <a:latin typeface="Microsoft YaHei"/>
              </a:rPr>
              <a:t> 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Microsoft YaHei"/>
              </a:rPr>
              <a:t>3.5</a:t>
            </a:r>
            <a:r>
              <a:rPr b="0" lang="en-US" sz="1500" spc="-14" strike="noStrike" u="none">
                <a:solidFill>
                  <a:srgbClr val="000000"/>
                </a:solidFill>
                <a:uFillTx/>
                <a:latin typeface="Microsoft YaHei"/>
              </a:rPr>
              <a:t> </a:t>
            </a:r>
            <a:r>
              <a:rPr b="0" lang="en-US" sz="1500" spc="-11" strike="noStrike" u="none">
                <a:solidFill>
                  <a:srgbClr val="000000"/>
                </a:solidFill>
                <a:uFillTx/>
                <a:latin typeface="Microsoft YaHei"/>
              </a:rPr>
              <a:t>Sonet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97320" indent="-227880">
              <a:lnSpc>
                <a:spcPct val="100000"/>
              </a:lnSpc>
              <a:spcBef>
                <a:spcPts val="1040"/>
              </a:spcBef>
              <a:buClr>
                <a:srgbClr val="000000"/>
              </a:buClr>
              <a:buFont typeface="Wingdings" charset="2"/>
              <a:buChar char=""/>
              <a:tabLst>
                <a:tab algn="l" pos="697320"/>
              </a:tabLst>
            </a:pPr>
            <a:r>
              <a:rPr b="0" lang="zh-CN" sz="1500" spc="-6" strike="noStrike" u="none">
                <a:solidFill>
                  <a:srgbClr val="000000"/>
                </a:solidFill>
                <a:uFillTx/>
                <a:latin typeface="Microsoft YaHei"/>
              </a:rPr>
              <a:t>数学问题求解、科学推理和逻辑分析等需要复杂推理的场景。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1624"/>
              </a:spcBef>
              <a:buClr>
                <a:srgbClr val="000000"/>
              </a:buClr>
              <a:buFont typeface="Wingdings" charset="2"/>
              <a:buChar char=""/>
              <a:tabLst>
                <a:tab algn="l" pos="240840"/>
              </a:tabLst>
            </a:pPr>
            <a:r>
              <a:rPr b="0" lang="zh-CN" sz="1800" spc="-11" strike="noStrike" u="none">
                <a:solidFill>
                  <a:srgbClr val="000000"/>
                </a:solidFill>
                <a:uFillTx/>
                <a:latin typeface="Microsoft YaHei"/>
              </a:rPr>
              <a:t>教育与知识应用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97320" indent="-22788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Font typeface="Wingdings" charset="2"/>
              <a:buChar char=""/>
              <a:tabLst>
                <a:tab algn="l" pos="697320"/>
              </a:tabLst>
            </a:pPr>
            <a:r>
              <a:rPr b="0" lang="zh-CN" sz="1500" spc="-6" strike="noStrike" u="none">
                <a:solidFill>
                  <a:srgbClr val="000000"/>
                </a:solidFill>
                <a:uFillTx/>
                <a:latin typeface="Microsoft YaHei"/>
              </a:rPr>
              <a:t>可用于解决教育领域的问题，支持知识理解与解答。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97320" indent="-227880">
              <a:lnSpc>
                <a:spcPct val="100000"/>
              </a:lnSpc>
              <a:spcBef>
                <a:spcPts val="1040"/>
              </a:spcBef>
              <a:buClr>
                <a:srgbClr val="000000"/>
              </a:buClr>
              <a:buFont typeface="Wingdings" charset="2"/>
              <a:buChar char=""/>
              <a:tabLst>
                <a:tab algn="l" pos="697320"/>
              </a:tabLst>
            </a:pPr>
            <a:r>
              <a:rPr b="0" lang="zh-CN" sz="1500" spc="-6" strike="noStrike" u="none">
                <a:solidFill>
                  <a:srgbClr val="000000"/>
                </a:solidFill>
                <a:uFillTx/>
                <a:latin typeface="Microsoft YaHei"/>
              </a:rPr>
              <a:t>可用于科研任务的实验设计、数据分析和论文撰写。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1624"/>
              </a:spcBef>
              <a:buClr>
                <a:srgbClr val="000000"/>
              </a:buClr>
              <a:buFont typeface="Wingdings" charset="2"/>
              <a:buChar char=""/>
              <a:tabLst>
                <a:tab algn="l" pos="240840"/>
              </a:tabLst>
            </a:pPr>
            <a:r>
              <a:rPr b="0" lang="zh-CN" sz="1800" spc="-6" strike="noStrike" u="none">
                <a:solidFill>
                  <a:srgbClr val="000000"/>
                </a:solidFill>
                <a:uFillTx/>
                <a:latin typeface="Microsoft YaHei"/>
              </a:rPr>
              <a:t>文档分析与长上下文理解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97320" indent="-22788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Font typeface="Wingdings" charset="2"/>
              <a:buChar char=""/>
              <a:tabLst>
                <a:tab algn="l" pos="697320"/>
              </a:tabLst>
            </a:pPr>
            <a:r>
              <a:rPr b="0" lang="zh-CN" sz="1500" spc="-6" strike="noStrike" u="none">
                <a:solidFill>
                  <a:srgbClr val="000000"/>
                </a:solidFill>
                <a:uFillTx/>
                <a:latin typeface="Microsoft YaHei"/>
              </a:rPr>
              <a:t>适合处理需要深入文档分析和理解长上下文的任务，例如复杂信息提取与整合。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1624"/>
              </a:spcBef>
              <a:buClr>
                <a:srgbClr val="000000"/>
              </a:buClr>
              <a:buFont typeface="Wingdings" charset="2"/>
              <a:buChar char=""/>
              <a:tabLst>
                <a:tab algn="l" pos="240840"/>
              </a:tabLst>
            </a:pPr>
            <a:r>
              <a:rPr b="0" lang="zh-CN" sz="1800" spc="-11" strike="noStrike" u="none">
                <a:solidFill>
                  <a:srgbClr val="000000"/>
                </a:solidFill>
                <a:uFillTx/>
                <a:latin typeface="Microsoft YaHei"/>
              </a:rPr>
              <a:t>开放领域问答与写作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lvl="1" marL="697320" indent="-22788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Font typeface="Wingdings" charset="2"/>
              <a:buChar char=""/>
              <a:tabLst>
                <a:tab algn="l" pos="697320"/>
              </a:tabLst>
            </a:pPr>
            <a:r>
              <a:rPr b="0" lang="zh-CN" sz="1500" spc="-6" strike="noStrike" u="none">
                <a:solidFill>
                  <a:srgbClr val="000000"/>
                </a:solidFill>
                <a:uFillTx/>
                <a:latin typeface="Microsoft YaHei"/>
              </a:rPr>
              <a:t>在内容生成、问题回答以及创造性写作中具有广泛应用，例如生成高质量文本或进行内容编辑。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object 2"/>
          <p:cNvGrpSpPr/>
          <p:nvPr/>
        </p:nvGrpSpPr>
        <p:grpSpPr>
          <a:xfrm>
            <a:off x="0" y="0"/>
            <a:ext cx="12191760" cy="1028520"/>
            <a:chOff x="0" y="0"/>
            <a:chExt cx="12191760" cy="1028520"/>
          </a:xfrm>
        </p:grpSpPr>
        <p:pic>
          <p:nvPicPr>
            <p:cNvPr id="59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2189960" cy="1025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0" name="object 4" descr=""/>
            <p:cNvPicPr/>
            <p:nvPr/>
          </p:nvPicPr>
          <p:blipFill>
            <a:blip r:embed="rId2"/>
            <a:stretch/>
          </p:blipFill>
          <p:spPr>
            <a:xfrm>
              <a:off x="7508880" y="0"/>
              <a:ext cx="4682880" cy="1008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61" name="object 5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91760" cy="10285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62" name="object 7"/>
          <p:cNvSpPr/>
          <p:nvPr/>
        </p:nvSpPr>
        <p:spPr>
          <a:xfrm>
            <a:off x="0" y="6548760"/>
            <a:ext cx="12191760" cy="3096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309600"/>
              <a:gd name="textAreaBottom" fmla="*/ 309960 h 309600"/>
            </a:gdLst>
            <a:ahLst/>
            <a:rect l="textAreaLeft" t="textAreaTop" r="textAreaRight" b="textAreaBottom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85080" y="263520"/>
            <a:ext cx="4354920" cy="63648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zh-CN" sz="3600" spc="-11" strike="noStrike" u="none">
                <a:solidFill>
                  <a:srgbClr val="ffffff"/>
                </a:solidFill>
                <a:uFillTx/>
                <a:latin typeface="Microsoft YaHei"/>
              </a:rPr>
              <a:t>推理模型工作原理</a:t>
            </a:r>
            <a:r>
              <a:rPr b="1" lang="en-US" sz="3600" spc="-11" strike="noStrike" u="none">
                <a:solidFill>
                  <a:srgbClr val="ffffff"/>
                </a:solidFill>
                <a:uFillTx/>
                <a:latin typeface="Microsoft YaHei"/>
              </a:rPr>
              <a:t>-</a:t>
            </a:r>
            <a:r>
              <a:rPr b="1" lang="en-US" sz="3600" spc="-51" strike="noStrike" u="none">
                <a:solidFill>
                  <a:srgbClr val="ffffff"/>
                </a:solidFill>
                <a:uFillTx/>
                <a:latin typeface="Microsoft YaHei"/>
              </a:rPr>
              <a:t>1</a:t>
            </a:r>
            <a:endParaRPr b="0" lang="en-US" sz="36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4" name="object 9" descr=""/>
          <p:cNvPicPr/>
          <p:nvPr/>
        </p:nvPicPr>
        <p:blipFill>
          <a:blip r:embed="rId4"/>
          <a:stretch/>
        </p:blipFill>
        <p:spPr>
          <a:xfrm>
            <a:off x="106560" y="2104560"/>
            <a:ext cx="1513080" cy="108000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5" name="object 11" descr=""/>
          <p:cNvPicPr/>
          <p:nvPr/>
        </p:nvPicPr>
        <p:blipFill>
          <a:blip r:embed="rId5"/>
          <a:stretch/>
        </p:blipFill>
        <p:spPr>
          <a:xfrm>
            <a:off x="4075200" y="1523880"/>
            <a:ext cx="1965600" cy="994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6" name="object 12" descr=""/>
          <p:cNvPicPr/>
          <p:nvPr/>
        </p:nvPicPr>
        <p:blipFill>
          <a:blip r:embed="rId6"/>
          <a:stretch/>
        </p:blipFill>
        <p:spPr>
          <a:xfrm>
            <a:off x="4078080" y="2664000"/>
            <a:ext cx="1994400" cy="10054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67" name="object 13" descr=""/>
          <p:cNvPicPr/>
          <p:nvPr/>
        </p:nvPicPr>
        <p:blipFill>
          <a:blip r:embed="rId7"/>
          <a:stretch/>
        </p:blipFill>
        <p:spPr>
          <a:xfrm>
            <a:off x="477360" y="3799800"/>
            <a:ext cx="1088640" cy="55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8" name="object 14"/>
          <p:cNvSpPr/>
          <p:nvPr/>
        </p:nvSpPr>
        <p:spPr>
          <a:xfrm>
            <a:off x="564120" y="3841920"/>
            <a:ext cx="91476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b="1" lang="zh-CN" sz="1400" spc="-26" strike="noStrike" u="none">
                <a:solidFill>
                  <a:srgbClr val="000000"/>
                </a:solidFill>
                <a:uFillTx/>
                <a:latin typeface="Microsoft YaHei"/>
              </a:rPr>
              <a:t>预训练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zh-CN" sz="1400" spc="-11" strike="noStrike" u="none">
                <a:solidFill>
                  <a:srgbClr val="000000"/>
                </a:solidFill>
                <a:uFillTx/>
                <a:latin typeface="Microsoft YaHei"/>
              </a:rPr>
              <a:t>（自监督</a:t>
            </a:r>
            <a:r>
              <a:rPr b="0" lang="zh-CN" sz="1400" spc="-60" strike="noStrike" u="none">
                <a:solidFill>
                  <a:srgbClr val="000000"/>
                </a:solidFill>
                <a:uFillTx/>
                <a:latin typeface="Microsoft YaHei"/>
              </a:rPr>
              <a:t>）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69" name="object 15" descr=""/>
          <p:cNvPicPr/>
          <p:nvPr/>
        </p:nvPicPr>
        <p:blipFill>
          <a:blip r:embed="rId8"/>
          <a:stretch/>
        </p:blipFill>
        <p:spPr>
          <a:xfrm>
            <a:off x="2381040" y="3799800"/>
            <a:ext cx="1088640" cy="55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0" name="object 16"/>
          <p:cNvSpPr/>
          <p:nvPr/>
        </p:nvSpPr>
        <p:spPr>
          <a:xfrm>
            <a:off x="2556720" y="3948120"/>
            <a:ext cx="73692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zh-CN" sz="1400" spc="-20" strike="noStrike" u="none">
                <a:solidFill>
                  <a:srgbClr val="000000"/>
                </a:solidFill>
                <a:uFillTx/>
                <a:latin typeface="Microsoft YaHei"/>
              </a:rPr>
              <a:t>监督微调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1" name="object 17" descr=""/>
          <p:cNvPicPr/>
          <p:nvPr/>
        </p:nvPicPr>
        <p:blipFill>
          <a:blip r:embed="rId9"/>
          <a:stretch/>
        </p:blipFill>
        <p:spPr>
          <a:xfrm>
            <a:off x="4284720" y="3799800"/>
            <a:ext cx="1088640" cy="55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2" name="object 18"/>
          <p:cNvSpPr/>
          <p:nvPr/>
        </p:nvSpPr>
        <p:spPr>
          <a:xfrm>
            <a:off x="4460400" y="3841920"/>
            <a:ext cx="736920" cy="439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zh-CN" sz="1400" spc="-20" strike="noStrike" u="none">
                <a:solidFill>
                  <a:srgbClr val="000000"/>
                </a:solidFill>
                <a:uFillTx/>
                <a:latin typeface="Microsoft YaHei"/>
              </a:rPr>
              <a:t>人类反馈强化学习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3" name="object 19" descr=""/>
          <p:cNvPicPr/>
          <p:nvPr/>
        </p:nvPicPr>
        <p:blipFill>
          <a:blip r:embed="rId10"/>
          <a:stretch/>
        </p:blipFill>
        <p:spPr>
          <a:xfrm>
            <a:off x="6252480" y="3799800"/>
            <a:ext cx="1088640" cy="55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4" name="object 20"/>
          <p:cNvSpPr/>
          <p:nvPr/>
        </p:nvSpPr>
        <p:spPr>
          <a:xfrm>
            <a:off x="6428520" y="3948120"/>
            <a:ext cx="73692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zh-CN" sz="1400" spc="-20" strike="noStrike" u="none">
                <a:solidFill>
                  <a:srgbClr val="000000"/>
                </a:solidFill>
                <a:uFillTx/>
                <a:latin typeface="Microsoft YaHei"/>
              </a:rPr>
              <a:t>接收输入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5" name="object 21" descr=""/>
          <p:cNvPicPr/>
          <p:nvPr/>
        </p:nvPicPr>
        <p:blipFill>
          <a:blip r:embed="rId11"/>
          <a:stretch/>
        </p:blipFill>
        <p:spPr>
          <a:xfrm>
            <a:off x="7668720" y="3799800"/>
            <a:ext cx="1088640" cy="55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6" name="object 22"/>
          <p:cNvSpPr/>
          <p:nvPr/>
        </p:nvSpPr>
        <p:spPr>
          <a:xfrm>
            <a:off x="7844400" y="3948120"/>
            <a:ext cx="73692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zh-CN" sz="1400" spc="-20" strike="noStrike" u="none">
                <a:solidFill>
                  <a:srgbClr val="000000"/>
                </a:solidFill>
                <a:uFillTx/>
                <a:latin typeface="Microsoft YaHei"/>
              </a:rPr>
              <a:t>处理输入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7" name="object 23" descr=""/>
          <p:cNvPicPr/>
          <p:nvPr/>
        </p:nvPicPr>
        <p:blipFill>
          <a:blip r:embed="rId12"/>
          <a:stretch/>
        </p:blipFill>
        <p:spPr>
          <a:xfrm>
            <a:off x="9084600" y="3799800"/>
            <a:ext cx="1088640" cy="55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78" name="object 24"/>
          <p:cNvSpPr/>
          <p:nvPr/>
        </p:nvSpPr>
        <p:spPr>
          <a:xfrm>
            <a:off x="9260280" y="3948120"/>
            <a:ext cx="73692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zh-CN" sz="1400" spc="-20" strike="noStrike" u="none">
                <a:solidFill>
                  <a:srgbClr val="000000"/>
                </a:solidFill>
                <a:uFillTx/>
                <a:latin typeface="Microsoft YaHei"/>
              </a:rPr>
              <a:t>进行推理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79" name="object 25" descr=""/>
          <p:cNvPicPr/>
          <p:nvPr/>
        </p:nvPicPr>
        <p:blipFill>
          <a:blip r:embed="rId13"/>
          <a:stretch/>
        </p:blipFill>
        <p:spPr>
          <a:xfrm>
            <a:off x="10500840" y="3799800"/>
            <a:ext cx="1088640" cy="5587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0" name="object 26"/>
          <p:cNvSpPr/>
          <p:nvPr/>
        </p:nvSpPr>
        <p:spPr>
          <a:xfrm>
            <a:off x="10676520" y="3948120"/>
            <a:ext cx="736920" cy="226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0" lang="zh-CN" sz="1400" spc="-20" strike="noStrike" u="none">
                <a:solidFill>
                  <a:srgbClr val="000000"/>
                </a:solidFill>
                <a:uFillTx/>
                <a:latin typeface="Microsoft YaHei"/>
              </a:rPr>
              <a:t>生成输出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1" name="object 27"/>
          <p:cNvSpPr/>
          <p:nvPr/>
        </p:nvSpPr>
        <p:spPr>
          <a:xfrm>
            <a:off x="9251280" y="2827080"/>
            <a:ext cx="736920" cy="653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b="1" lang="zh-CN" sz="1400" spc="-26" strike="noStrike" u="none">
                <a:solidFill>
                  <a:srgbClr val="000000"/>
                </a:solidFill>
                <a:uFillTx/>
                <a:latin typeface="Microsoft YaHei"/>
              </a:rPr>
              <a:t>上下文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51" strike="noStrike" u="none">
                <a:solidFill>
                  <a:srgbClr val="000000"/>
                </a:solidFill>
                <a:uFillTx/>
                <a:latin typeface="Microsoft YaHei"/>
              </a:rPr>
              <a:t>+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zh-CN" sz="1400" spc="-20" strike="noStrike" u="none">
                <a:solidFill>
                  <a:srgbClr val="000000"/>
                </a:solidFill>
                <a:uFillTx/>
                <a:latin typeface="Microsoft YaHei"/>
              </a:rPr>
              <a:t>训练知识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2" name="object 28"/>
          <p:cNvSpPr/>
          <p:nvPr/>
        </p:nvSpPr>
        <p:spPr>
          <a:xfrm>
            <a:off x="1009440" y="4449240"/>
            <a:ext cx="3833280" cy="477000"/>
          </a:xfrm>
          <a:custGeom>
            <a:avLst/>
            <a:gdLst>
              <a:gd name="textAreaLeft" fmla="*/ 0 w 3833280"/>
              <a:gd name="textAreaRight" fmla="*/ 3833640 w 3833280"/>
              <a:gd name="textAreaTop" fmla="*/ 0 h 477000"/>
              <a:gd name="textAreaBottom" fmla="*/ 477360 h 477000"/>
            </a:gdLst>
            <a:ahLst/>
            <a:rect l="textAreaLeft" t="textAreaTop" r="textAreaRight" b="textAreaBottom"/>
            <a:pathLst>
              <a:path w="3833495" h="477520">
                <a:moveTo>
                  <a:pt x="1884934" y="223520"/>
                </a:moveTo>
                <a:lnTo>
                  <a:pt x="1883206" y="220979"/>
                </a:lnTo>
                <a:lnTo>
                  <a:pt x="1883714" y="220979"/>
                </a:lnTo>
                <a:lnTo>
                  <a:pt x="1881962" y="219710"/>
                </a:lnTo>
                <a:lnTo>
                  <a:pt x="1882749" y="219710"/>
                </a:lnTo>
                <a:lnTo>
                  <a:pt x="1880971" y="218439"/>
                </a:lnTo>
                <a:lnTo>
                  <a:pt x="38036" y="218439"/>
                </a:lnTo>
                <a:lnTo>
                  <a:pt x="34988" y="217170"/>
                </a:lnTo>
                <a:lnTo>
                  <a:pt x="15849" y="177800"/>
                </a:lnTo>
                <a:lnTo>
                  <a:pt x="8178" y="135889"/>
                </a:lnTo>
                <a:lnTo>
                  <a:pt x="2806" y="82550"/>
                </a:lnTo>
                <a:lnTo>
                  <a:pt x="723" y="43179"/>
                </a:lnTo>
                <a:lnTo>
                  <a:pt x="0" y="0"/>
                </a:lnTo>
                <a:lnTo>
                  <a:pt x="12700" y="0"/>
                </a:lnTo>
                <a:lnTo>
                  <a:pt x="12877" y="21589"/>
                </a:lnTo>
                <a:lnTo>
                  <a:pt x="13423" y="41910"/>
                </a:lnTo>
                <a:lnTo>
                  <a:pt x="15481" y="82550"/>
                </a:lnTo>
                <a:lnTo>
                  <a:pt x="20751" y="134620"/>
                </a:lnTo>
                <a:lnTo>
                  <a:pt x="23037" y="149860"/>
                </a:lnTo>
                <a:lnTo>
                  <a:pt x="23237" y="149860"/>
                </a:lnTo>
                <a:lnTo>
                  <a:pt x="25488" y="162560"/>
                </a:lnTo>
                <a:lnTo>
                  <a:pt x="28168" y="175260"/>
                </a:lnTo>
                <a:lnTo>
                  <a:pt x="29565" y="180339"/>
                </a:lnTo>
                <a:lnTo>
                  <a:pt x="31000" y="185420"/>
                </a:lnTo>
                <a:lnTo>
                  <a:pt x="32448" y="189229"/>
                </a:lnTo>
                <a:lnTo>
                  <a:pt x="34023" y="194310"/>
                </a:lnTo>
                <a:lnTo>
                  <a:pt x="34459" y="194310"/>
                </a:lnTo>
                <a:lnTo>
                  <a:pt x="35534" y="196850"/>
                </a:lnTo>
                <a:lnTo>
                  <a:pt x="35382" y="196850"/>
                </a:lnTo>
                <a:lnTo>
                  <a:pt x="37033" y="200660"/>
                </a:lnTo>
                <a:lnTo>
                  <a:pt x="37376" y="200660"/>
                </a:lnTo>
                <a:lnTo>
                  <a:pt x="38493" y="203200"/>
                </a:lnTo>
                <a:lnTo>
                  <a:pt x="39033" y="203200"/>
                </a:lnTo>
                <a:lnTo>
                  <a:pt x="39890" y="204470"/>
                </a:lnTo>
                <a:lnTo>
                  <a:pt x="39382" y="204470"/>
                </a:lnTo>
                <a:lnTo>
                  <a:pt x="41135" y="205739"/>
                </a:lnTo>
                <a:lnTo>
                  <a:pt x="40347" y="205739"/>
                </a:lnTo>
                <a:lnTo>
                  <a:pt x="42125" y="207010"/>
                </a:lnTo>
                <a:lnTo>
                  <a:pt x="1885061" y="207010"/>
                </a:lnTo>
                <a:lnTo>
                  <a:pt x="1888109" y="208279"/>
                </a:lnTo>
                <a:lnTo>
                  <a:pt x="1898582" y="222250"/>
                </a:lnTo>
                <a:lnTo>
                  <a:pt x="1884603" y="222250"/>
                </a:lnTo>
                <a:lnTo>
                  <a:pt x="1884934" y="223520"/>
                </a:lnTo>
                <a:close/>
              </a:path>
              <a:path w="3833495" h="477520">
                <a:moveTo>
                  <a:pt x="3823185" y="149860"/>
                </a:moveTo>
                <a:lnTo>
                  <a:pt x="3810457" y="149860"/>
                </a:lnTo>
                <a:lnTo>
                  <a:pt x="3812717" y="134620"/>
                </a:lnTo>
                <a:lnTo>
                  <a:pt x="3814749" y="118110"/>
                </a:lnTo>
                <a:lnTo>
                  <a:pt x="3816540" y="100329"/>
                </a:lnTo>
                <a:lnTo>
                  <a:pt x="3818026" y="82550"/>
                </a:lnTo>
                <a:lnTo>
                  <a:pt x="3819133" y="63500"/>
                </a:lnTo>
                <a:lnTo>
                  <a:pt x="3819207" y="62229"/>
                </a:lnTo>
                <a:lnTo>
                  <a:pt x="3820029" y="43179"/>
                </a:lnTo>
                <a:lnTo>
                  <a:pt x="3820083" y="41910"/>
                </a:lnTo>
                <a:lnTo>
                  <a:pt x="3820617" y="21589"/>
                </a:lnTo>
                <a:lnTo>
                  <a:pt x="3820795" y="0"/>
                </a:lnTo>
                <a:lnTo>
                  <a:pt x="3833495" y="0"/>
                </a:lnTo>
                <a:lnTo>
                  <a:pt x="3833317" y="21589"/>
                </a:lnTo>
                <a:lnTo>
                  <a:pt x="3832803" y="41910"/>
                </a:lnTo>
                <a:lnTo>
                  <a:pt x="3832771" y="43179"/>
                </a:lnTo>
                <a:lnTo>
                  <a:pt x="3831937" y="62229"/>
                </a:lnTo>
                <a:lnTo>
                  <a:pt x="3831882" y="63500"/>
                </a:lnTo>
                <a:lnTo>
                  <a:pt x="3830688" y="82550"/>
                </a:lnTo>
                <a:lnTo>
                  <a:pt x="3829277" y="100329"/>
                </a:lnTo>
                <a:lnTo>
                  <a:pt x="3829177" y="101600"/>
                </a:lnTo>
                <a:lnTo>
                  <a:pt x="3827386" y="119379"/>
                </a:lnTo>
                <a:lnTo>
                  <a:pt x="3825316" y="135889"/>
                </a:lnTo>
                <a:lnTo>
                  <a:pt x="3823185" y="149860"/>
                </a:lnTo>
                <a:close/>
              </a:path>
              <a:path w="3833495" h="477520">
                <a:moveTo>
                  <a:pt x="23237" y="149860"/>
                </a:moveTo>
                <a:lnTo>
                  <a:pt x="23037" y="149860"/>
                </a:lnTo>
                <a:lnTo>
                  <a:pt x="23012" y="148589"/>
                </a:lnTo>
                <a:lnTo>
                  <a:pt x="23237" y="149860"/>
                </a:lnTo>
                <a:close/>
              </a:path>
              <a:path w="3833495" h="477520">
                <a:moveTo>
                  <a:pt x="3812997" y="194310"/>
                </a:moveTo>
                <a:lnTo>
                  <a:pt x="3799471" y="194310"/>
                </a:lnTo>
                <a:lnTo>
                  <a:pt x="3800970" y="189229"/>
                </a:lnTo>
                <a:lnTo>
                  <a:pt x="3802430" y="185420"/>
                </a:lnTo>
                <a:lnTo>
                  <a:pt x="3805275" y="175260"/>
                </a:lnTo>
                <a:lnTo>
                  <a:pt x="3807955" y="162560"/>
                </a:lnTo>
                <a:lnTo>
                  <a:pt x="3810482" y="148589"/>
                </a:lnTo>
                <a:lnTo>
                  <a:pt x="3810457" y="149860"/>
                </a:lnTo>
                <a:lnTo>
                  <a:pt x="3823185" y="149860"/>
                </a:lnTo>
                <a:lnTo>
                  <a:pt x="3822992" y="151129"/>
                </a:lnTo>
                <a:lnTo>
                  <a:pt x="3820426" y="165100"/>
                </a:lnTo>
                <a:lnTo>
                  <a:pt x="3817645" y="177800"/>
                </a:lnTo>
                <a:lnTo>
                  <a:pt x="3816146" y="184150"/>
                </a:lnTo>
                <a:lnTo>
                  <a:pt x="3814610" y="189229"/>
                </a:lnTo>
                <a:lnTo>
                  <a:pt x="3812997" y="194310"/>
                </a:lnTo>
                <a:close/>
              </a:path>
              <a:path w="3833495" h="477520">
                <a:moveTo>
                  <a:pt x="34459" y="194310"/>
                </a:moveTo>
                <a:lnTo>
                  <a:pt x="34023" y="194310"/>
                </a:lnTo>
                <a:lnTo>
                  <a:pt x="33921" y="193039"/>
                </a:lnTo>
                <a:lnTo>
                  <a:pt x="34459" y="194310"/>
                </a:lnTo>
                <a:close/>
              </a:path>
              <a:path w="3833495" h="477520">
                <a:moveTo>
                  <a:pt x="3810173" y="200660"/>
                </a:moveTo>
                <a:lnTo>
                  <a:pt x="3796461" y="200660"/>
                </a:lnTo>
                <a:lnTo>
                  <a:pt x="3798112" y="196850"/>
                </a:lnTo>
                <a:lnTo>
                  <a:pt x="3797960" y="196850"/>
                </a:lnTo>
                <a:lnTo>
                  <a:pt x="3799573" y="193039"/>
                </a:lnTo>
                <a:lnTo>
                  <a:pt x="3799471" y="194310"/>
                </a:lnTo>
                <a:lnTo>
                  <a:pt x="3812997" y="194310"/>
                </a:lnTo>
                <a:lnTo>
                  <a:pt x="3811333" y="198120"/>
                </a:lnTo>
                <a:lnTo>
                  <a:pt x="3810173" y="200660"/>
                </a:lnTo>
                <a:close/>
              </a:path>
              <a:path w="3833495" h="477520">
                <a:moveTo>
                  <a:pt x="37376" y="200660"/>
                </a:moveTo>
                <a:lnTo>
                  <a:pt x="37033" y="200660"/>
                </a:lnTo>
                <a:lnTo>
                  <a:pt x="36817" y="199389"/>
                </a:lnTo>
                <a:lnTo>
                  <a:pt x="37376" y="200660"/>
                </a:lnTo>
                <a:close/>
              </a:path>
              <a:path w="3833495" h="477520">
                <a:moveTo>
                  <a:pt x="3808979" y="203200"/>
                </a:moveTo>
                <a:lnTo>
                  <a:pt x="3795001" y="203200"/>
                </a:lnTo>
                <a:lnTo>
                  <a:pt x="3796690" y="199389"/>
                </a:lnTo>
                <a:lnTo>
                  <a:pt x="3796461" y="200660"/>
                </a:lnTo>
                <a:lnTo>
                  <a:pt x="3810173" y="200660"/>
                </a:lnTo>
                <a:lnTo>
                  <a:pt x="3809593" y="201929"/>
                </a:lnTo>
                <a:lnTo>
                  <a:pt x="3808979" y="203200"/>
                </a:lnTo>
                <a:close/>
              </a:path>
              <a:path w="3833495" h="477520">
                <a:moveTo>
                  <a:pt x="39033" y="203200"/>
                </a:moveTo>
                <a:lnTo>
                  <a:pt x="38493" y="203200"/>
                </a:lnTo>
                <a:lnTo>
                  <a:pt x="38176" y="201929"/>
                </a:lnTo>
                <a:lnTo>
                  <a:pt x="39033" y="203200"/>
                </a:lnTo>
                <a:close/>
              </a:path>
              <a:path w="3833495" h="477520">
                <a:moveTo>
                  <a:pt x="1923097" y="425398"/>
                </a:moveTo>
                <a:lnTo>
                  <a:pt x="1922919" y="403860"/>
                </a:lnTo>
                <a:lnTo>
                  <a:pt x="1922373" y="383539"/>
                </a:lnTo>
                <a:lnTo>
                  <a:pt x="1921536" y="363220"/>
                </a:lnTo>
                <a:lnTo>
                  <a:pt x="1921484" y="361950"/>
                </a:lnTo>
                <a:lnTo>
                  <a:pt x="1918779" y="323850"/>
                </a:lnTo>
                <a:lnTo>
                  <a:pt x="1916747" y="304145"/>
                </a:lnTo>
                <a:lnTo>
                  <a:pt x="1918576" y="289560"/>
                </a:lnTo>
                <a:lnTo>
                  <a:pt x="1920900" y="274320"/>
                </a:lnTo>
                <a:lnTo>
                  <a:pt x="1923465" y="260350"/>
                </a:lnTo>
                <a:lnTo>
                  <a:pt x="1926247" y="247650"/>
                </a:lnTo>
                <a:lnTo>
                  <a:pt x="1927745" y="242570"/>
                </a:lnTo>
                <a:lnTo>
                  <a:pt x="1929282" y="236220"/>
                </a:lnTo>
                <a:lnTo>
                  <a:pt x="1948434" y="207010"/>
                </a:lnTo>
                <a:lnTo>
                  <a:pt x="3791369" y="207010"/>
                </a:lnTo>
                <a:lnTo>
                  <a:pt x="3793147" y="205739"/>
                </a:lnTo>
                <a:lnTo>
                  <a:pt x="3792359" y="205739"/>
                </a:lnTo>
                <a:lnTo>
                  <a:pt x="3794112" y="204470"/>
                </a:lnTo>
                <a:lnTo>
                  <a:pt x="3793604" y="204470"/>
                </a:lnTo>
                <a:lnTo>
                  <a:pt x="3795318" y="201929"/>
                </a:lnTo>
                <a:lnTo>
                  <a:pt x="3795001" y="203200"/>
                </a:lnTo>
                <a:lnTo>
                  <a:pt x="3808979" y="203200"/>
                </a:lnTo>
                <a:lnTo>
                  <a:pt x="3795458" y="218439"/>
                </a:lnTo>
                <a:lnTo>
                  <a:pt x="1952523" y="218439"/>
                </a:lnTo>
                <a:lnTo>
                  <a:pt x="1950745" y="219710"/>
                </a:lnTo>
                <a:lnTo>
                  <a:pt x="1951532" y="219710"/>
                </a:lnTo>
                <a:lnTo>
                  <a:pt x="1949780" y="220979"/>
                </a:lnTo>
                <a:lnTo>
                  <a:pt x="1950288" y="220979"/>
                </a:lnTo>
                <a:lnTo>
                  <a:pt x="1949430" y="222250"/>
                </a:lnTo>
                <a:lnTo>
                  <a:pt x="1948891" y="222250"/>
                </a:lnTo>
                <a:lnTo>
                  <a:pt x="1947773" y="224789"/>
                </a:lnTo>
                <a:lnTo>
                  <a:pt x="1947430" y="224789"/>
                </a:lnTo>
                <a:lnTo>
                  <a:pt x="1945779" y="228600"/>
                </a:lnTo>
                <a:lnTo>
                  <a:pt x="1945932" y="228600"/>
                </a:lnTo>
                <a:lnTo>
                  <a:pt x="1944856" y="231139"/>
                </a:lnTo>
                <a:lnTo>
                  <a:pt x="1944420" y="231139"/>
                </a:lnTo>
                <a:lnTo>
                  <a:pt x="1942934" y="236220"/>
                </a:lnTo>
                <a:lnTo>
                  <a:pt x="1941461" y="240029"/>
                </a:lnTo>
                <a:lnTo>
                  <a:pt x="1938616" y="250189"/>
                </a:lnTo>
                <a:lnTo>
                  <a:pt x="1935937" y="262889"/>
                </a:lnTo>
                <a:lnTo>
                  <a:pt x="1933639" y="275589"/>
                </a:lnTo>
                <a:lnTo>
                  <a:pt x="1933435" y="275589"/>
                </a:lnTo>
                <a:lnTo>
                  <a:pt x="1931174" y="290829"/>
                </a:lnTo>
                <a:lnTo>
                  <a:pt x="1929142" y="307339"/>
                </a:lnTo>
                <a:lnTo>
                  <a:pt x="1927352" y="325120"/>
                </a:lnTo>
                <a:lnTo>
                  <a:pt x="1925965" y="342900"/>
                </a:lnTo>
                <a:lnTo>
                  <a:pt x="1925866" y="344170"/>
                </a:lnTo>
                <a:lnTo>
                  <a:pt x="1924763" y="361950"/>
                </a:lnTo>
                <a:lnTo>
                  <a:pt x="1924685" y="363220"/>
                </a:lnTo>
                <a:lnTo>
                  <a:pt x="1923808" y="383539"/>
                </a:lnTo>
                <a:lnTo>
                  <a:pt x="1923275" y="403860"/>
                </a:lnTo>
                <a:lnTo>
                  <a:pt x="1923097" y="425398"/>
                </a:lnTo>
                <a:close/>
              </a:path>
              <a:path w="3833495" h="477520">
                <a:moveTo>
                  <a:pt x="42405" y="207010"/>
                </a:moveTo>
                <a:lnTo>
                  <a:pt x="42125" y="207010"/>
                </a:lnTo>
                <a:lnTo>
                  <a:pt x="40906" y="205739"/>
                </a:lnTo>
                <a:lnTo>
                  <a:pt x="41478" y="205739"/>
                </a:lnTo>
                <a:lnTo>
                  <a:pt x="42405" y="207010"/>
                </a:lnTo>
                <a:close/>
              </a:path>
              <a:path w="3833495" h="477520">
                <a:moveTo>
                  <a:pt x="42710" y="207010"/>
                </a:moveTo>
                <a:lnTo>
                  <a:pt x="40906" y="205739"/>
                </a:lnTo>
                <a:lnTo>
                  <a:pt x="41490" y="205739"/>
                </a:lnTo>
                <a:lnTo>
                  <a:pt x="42710" y="207010"/>
                </a:lnTo>
                <a:close/>
              </a:path>
              <a:path w="3833495" h="477520">
                <a:moveTo>
                  <a:pt x="3790784" y="207010"/>
                </a:moveTo>
                <a:lnTo>
                  <a:pt x="3792004" y="205739"/>
                </a:lnTo>
                <a:lnTo>
                  <a:pt x="3792588" y="205739"/>
                </a:lnTo>
                <a:lnTo>
                  <a:pt x="3790784" y="207010"/>
                </a:lnTo>
                <a:close/>
              </a:path>
              <a:path w="3833495" h="477520">
                <a:moveTo>
                  <a:pt x="3791369" y="207010"/>
                </a:moveTo>
                <a:lnTo>
                  <a:pt x="3791089" y="207010"/>
                </a:lnTo>
                <a:lnTo>
                  <a:pt x="3792029" y="205739"/>
                </a:lnTo>
                <a:lnTo>
                  <a:pt x="3792588" y="205739"/>
                </a:lnTo>
                <a:lnTo>
                  <a:pt x="3791369" y="207010"/>
                </a:lnTo>
                <a:close/>
              </a:path>
              <a:path w="3833495" h="477520">
                <a:moveTo>
                  <a:pt x="1881606" y="219710"/>
                </a:moveTo>
                <a:lnTo>
                  <a:pt x="40043" y="218439"/>
                </a:lnTo>
                <a:lnTo>
                  <a:pt x="1880387" y="218439"/>
                </a:lnTo>
                <a:lnTo>
                  <a:pt x="1881606" y="219710"/>
                </a:lnTo>
                <a:close/>
              </a:path>
              <a:path w="3833495" h="477520">
                <a:moveTo>
                  <a:pt x="1882190" y="219710"/>
                </a:moveTo>
                <a:lnTo>
                  <a:pt x="1880387" y="218439"/>
                </a:lnTo>
                <a:lnTo>
                  <a:pt x="1880971" y="218439"/>
                </a:lnTo>
                <a:lnTo>
                  <a:pt x="1882190" y="219710"/>
                </a:lnTo>
                <a:close/>
              </a:path>
              <a:path w="3833495" h="477520">
                <a:moveTo>
                  <a:pt x="1951304" y="219710"/>
                </a:moveTo>
                <a:lnTo>
                  <a:pt x="1952523" y="218439"/>
                </a:lnTo>
                <a:lnTo>
                  <a:pt x="1953107" y="218439"/>
                </a:lnTo>
                <a:lnTo>
                  <a:pt x="1951304" y="219710"/>
                </a:lnTo>
                <a:close/>
              </a:path>
              <a:path w="3833495" h="477520">
                <a:moveTo>
                  <a:pt x="1952307" y="219710"/>
                </a:moveTo>
                <a:lnTo>
                  <a:pt x="1951888" y="219710"/>
                </a:lnTo>
                <a:lnTo>
                  <a:pt x="1953107" y="218439"/>
                </a:lnTo>
                <a:lnTo>
                  <a:pt x="3795458" y="218439"/>
                </a:lnTo>
                <a:lnTo>
                  <a:pt x="1952307" y="219710"/>
                </a:lnTo>
                <a:close/>
              </a:path>
              <a:path w="3833495" h="477520">
                <a:moveTo>
                  <a:pt x="1886292" y="226060"/>
                </a:moveTo>
                <a:lnTo>
                  <a:pt x="1884603" y="222250"/>
                </a:lnTo>
                <a:lnTo>
                  <a:pt x="1898582" y="222250"/>
                </a:lnTo>
                <a:lnTo>
                  <a:pt x="1899196" y="223520"/>
                </a:lnTo>
                <a:lnTo>
                  <a:pt x="1899776" y="224789"/>
                </a:lnTo>
                <a:lnTo>
                  <a:pt x="1886064" y="224789"/>
                </a:lnTo>
                <a:lnTo>
                  <a:pt x="1886292" y="226060"/>
                </a:lnTo>
                <a:close/>
              </a:path>
              <a:path w="3833495" h="477520">
                <a:moveTo>
                  <a:pt x="1948573" y="223520"/>
                </a:moveTo>
                <a:lnTo>
                  <a:pt x="1948891" y="222250"/>
                </a:lnTo>
                <a:lnTo>
                  <a:pt x="1949430" y="222250"/>
                </a:lnTo>
                <a:lnTo>
                  <a:pt x="1948573" y="223520"/>
                </a:lnTo>
                <a:close/>
              </a:path>
              <a:path w="3833495" h="477520">
                <a:moveTo>
                  <a:pt x="1889175" y="232410"/>
                </a:moveTo>
                <a:lnTo>
                  <a:pt x="1887562" y="228600"/>
                </a:lnTo>
                <a:lnTo>
                  <a:pt x="1887715" y="228600"/>
                </a:lnTo>
                <a:lnTo>
                  <a:pt x="1886064" y="224789"/>
                </a:lnTo>
                <a:lnTo>
                  <a:pt x="1899776" y="224789"/>
                </a:lnTo>
                <a:lnTo>
                  <a:pt x="1900936" y="227329"/>
                </a:lnTo>
                <a:lnTo>
                  <a:pt x="1902599" y="231139"/>
                </a:lnTo>
                <a:lnTo>
                  <a:pt x="1889074" y="231139"/>
                </a:lnTo>
                <a:lnTo>
                  <a:pt x="1889175" y="232410"/>
                </a:lnTo>
                <a:close/>
              </a:path>
              <a:path w="3833495" h="477520">
                <a:moveTo>
                  <a:pt x="1947214" y="226060"/>
                </a:moveTo>
                <a:lnTo>
                  <a:pt x="1947430" y="224789"/>
                </a:lnTo>
                <a:lnTo>
                  <a:pt x="1947773" y="224789"/>
                </a:lnTo>
                <a:lnTo>
                  <a:pt x="1947214" y="226060"/>
                </a:lnTo>
                <a:close/>
              </a:path>
              <a:path w="3833495" h="477520">
                <a:moveTo>
                  <a:pt x="1900085" y="276860"/>
                </a:moveTo>
                <a:lnTo>
                  <a:pt x="1890649" y="236220"/>
                </a:lnTo>
                <a:lnTo>
                  <a:pt x="1889074" y="231139"/>
                </a:lnTo>
                <a:lnTo>
                  <a:pt x="1902599" y="231139"/>
                </a:lnTo>
                <a:lnTo>
                  <a:pt x="1904212" y="236220"/>
                </a:lnTo>
                <a:lnTo>
                  <a:pt x="1905749" y="242570"/>
                </a:lnTo>
                <a:lnTo>
                  <a:pt x="1907247" y="247650"/>
                </a:lnTo>
                <a:lnTo>
                  <a:pt x="1910029" y="260350"/>
                </a:lnTo>
                <a:lnTo>
                  <a:pt x="1912594" y="274320"/>
                </a:lnTo>
                <a:lnTo>
                  <a:pt x="1912788" y="275589"/>
                </a:lnTo>
                <a:lnTo>
                  <a:pt x="1900059" y="275589"/>
                </a:lnTo>
                <a:lnTo>
                  <a:pt x="1900085" y="276860"/>
                </a:lnTo>
                <a:close/>
              </a:path>
              <a:path w="3833495" h="477520">
                <a:moveTo>
                  <a:pt x="1944319" y="232410"/>
                </a:moveTo>
                <a:lnTo>
                  <a:pt x="1944420" y="231139"/>
                </a:lnTo>
                <a:lnTo>
                  <a:pt x="1944856" y="231139"/>
                </a:lnTo>
                <a:lnTo>
                  <a:pt x="1944319" y="232410"/>
                </a:lnTo>
                <a:close/>
              </a:path>
              <a:path w="3833495" h="477520">
                <a:moveTo>
                  <a:pt x="1910397" y="425398"/>
                </a:moveTo>
                <a:lnTo>
                  <a:pt x="1909673" y="383539"/>
                </a:lnTo>
                <a:lnTo>
                  <a:pt x="1907690" y="344170"/>
                </a:lnTo>
                <a:lnTo>
                  <a:pt x="1902345" y="290829"/>
                </a:lnTo>
                <a:lnTo>
                  <a:pt x="1900059" y="275589"/>
                </a:lnTo>
                <a:lnTo>
                  <a:pt x="1912788" y="275589"/>
                </a:lnTo>
                <a:lnTo>
                  <a:pt x="1914918" y="289560"/>
                </a:lnTo>
                <a:lnTo>
                  <a:pt x="1916747" y="304145"/>
                </a:lnTo>
                <a:lnTo>
                  <a:pt x="1916506" y="306070"/>
                </a:lnTo>
                <a:lnTo>
                  <a:pt x="1914715" y="323850"/>
                </a:lnTo>
                <a:lnTo>
                  <a:pt x="1913204" y="342900"/>
                </a:lnTo>
                <a:lnTo>
                  <a:pt x="1912010" y="361950"/>
                </a:lnTo>
                <a:lnTo>
                  <a:pt x="1911121" y="383539"/>
                </a:lnTo>
                <a:lnTo>
                  <a:pt x="1910588" y="403860"/>
                </a:lnTo>
                <a:lnTo>
                  <a:pt x="1910397" y="425398"/>
                </a:lnTo>
                <a:close/>
              </a:path>
              <a:path w="3833495" h="477520">
                <a:moveTo>
                  <a:pt x="1933409" y="276860"/>
                </a:moveTo>
                <a:lnTo>
                  <a:pt x="1933435" y="275589"/>
                </a:lnTo>
                <a:lnTo>
                  <a:pt x="1933639" y="275589"/>
                </a:lnTo>
                <a:lnTo>
                  <a:pt x="1933409" y="276860"/>
                </a:lnTo>
                <a:close/>
              </a:path>
              <a:path w="3833495" h="477520">
                <a:moveTo>
                  <a:pt x="1922665" y="477520"/>
                </a:moveTo>
                <a:lnTo>
                  <a:pt x="1910829" y="477520"/>
                </a:lnTo>
                <a:lnTo>
                  <a:pt x="1910397" y="425398"/>
                </a:lnTo>
                <a:lnTo>
                  <a:pt x="1910588" y="403860"/>
                </a:lnTo>
                <a:lnTo>
                  <a:pt x="1911121" y="383539"/>
                </a:lnTo>
                <a:lnTo>
                  <a:pt x="1911958" y="363220"/>
                </a:lnTo>
                <a:lnTo>
                  <a:pt x="1912010" y="361950"/>
                </a:lnTo>
                <a:lnTo>
                  <a:pt x="1914715" y="323850"/>
                </a:lnTo>
                <a:lnTo>
                  <a:pt x="1916747" y="304145"/>
                </a:lnTo>
                <a:lnTo>
                  <a:pt x="1916988" y="306070"/>
                </a:lnTo>
                <a:lnTo>
                  <a:pt x="1921484" y="361950"/>
                </a:lnTo>
                <a:lnTo>
                  <a:pt x="1922919" y="403860"/>
                </a:lnTo>
                <a:lnTo>
                  <a:pt x="1923097" y="425398"/>
                </a:lnTo>
                <a:lnTo>
                  <a:pt x="1922665" y="477520"/>
                </a:lnTo>
                <a:close/>
              </a:path>
            </a:pathLst>
          </a:custGeom>
          <a:solidFill>
            <a:srgbClr val="c83e5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3" name="object 29"/>
          <p:cNvSpPr/>
          <p:nvPr/>
        </p:nvSpPr>
        <p:spPr>
          <a:xfrm>
            <a:off x="2042640" y="4970160"/>
            <a:ext cx="227736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zh-CN" sz="1800" strike="noStrike" u="none">
                <a:solidFill>
                  <a:srgbClr val="000000"/>
                </a:solidFill>
                <a:uFillTx/>
                <a:latin typeface="Microsoft YaHei"/>
              </a:rPr>
              <a:t>阶段</a:t>
            </a:r>
            <a:r>
              <a:rPr b="1" lang="en-US" sz="1800" spc="-11" strike="noStrike" u="none">
                <a:solidFill>
                  <a:srgbClr val="000000"/>
                </a:solidFill>
                <a:uFillTx/>
                <a:latin typeface="Microsoft YaHei"/>
              </a:rPr>
              <a:t>1</a:t>
            </a:r>
            <a:r>
              <a:rPr b="1" lang="zh-CN" sz="1800" spc="-14" strike="noStrike" u="none">
                <a:solidFill>
                  <a:srgbClr val="000000"/>
                </a:solidFill>
                <a:uFillTx/>
                <a:latin typeface="Microsoft YaHei"/>
              </a:rPr>
              <a:t>：模型训练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4" name="object 31"/>
          <p:cNvSpPr/>
          <p:nvPr/>
        </p:nvSpPr>
        <p:spPr>
          <a:xfrm>
            <a:off x="6805440" y="4449240"/>
            <a:ext cx="4205160" cy="477000"/>
          </a:xfrm>
          <a:custGeom>
            <a:avLst/>
            <a:gdLst>
              <a:gd name="textAreaLeft" fmla="*/ 0 w 4205160"/>
              <a:gd name="textAreaRight" fmla="*/ 4205520 w 4205160"/>
              <a:gd name="textAreaTop" fmla="*/ 0 h 477000"/>
              <a:gd name="textAreaBottom" fmla="*/ 477360 h 477000"/>
            </a:gdLst>
            <a:ahLst/>
            <a:rect l="textAreaLeft" t="textAreaTop" r="textAreaRight" b="textAreaBottom"/>
            <a:pathLst>
              <a:path w="4205605" h="477520">
                <a:moveTo>
                  <a:pt x="2070976" y="223520"/>
                </a:moveTo>
                <a:lnTo>
                  <a:pt x="2069261" y="220979"/>
                </a:lnTo>
                <a:lnTo>
                  <a:pt x="2069769" y="220979"/>
                </a:lnTo>
                <a:lnTo>
                  <a:pt x="2068017" y="219710"/>
                </a:lnTo>
                <a:lnTo>
                  <a:pt x="2068804" y="219710"/>
                </a:lnTo>
                <a:lnTo>
                  <a:pt x="2067026" y="218439"/>
                </a:lnTo>
                <a:lnTo>
                  <a:pt x="38036" y="218439"/>
                </a:lnTo>
                <a:lnTo>
                  <a:pt x="34988" y="217170"/>
                </a:lnTo>
                <a:lnTo>
                  <a:pt x="15849" y="177800"/>
                </a:lnTo>
                <a:lnTo>
                  <a:pt x="8178" y="135889"/>
                </a:lnTo>
                <a:lnTo>
                  <a:pt x="2806" y="82550"/>
                </a:lnTo>
                <a:lnTo>
                  <a:pt x="723" y="43179"/>
                </a:lnTo>
                <a:lnTo>
                  <a:pt x="0" y="0"/>
                </a:lnTo>
                <a:lnTo>
                  <a:pt x="12700" y="0"/>
                </a:lnTo>
                <a:lnTo>
                  <a:pt x="12877" y="21589"/>
                </a:lnTo>
                <a:lnTo>
                  <a:pt x="13423" y="41910"/>
                </a:lnTo>
                <a:lnTo>
                  <a:pt x="15481" y="82550"/>
                </a:lnTo>
                <a:lnTo>
                  <a:pt x="20751" y="134620"/>
                </a:lnTo>
                <a:lnTo>
                  <a:pt x="23037" y="149860"/>
                </a:lnTo>
                <a:lnTo>
                  <a:pt x="23237" y="149860"/>
                </a:lnTo>
                <a:lnTo>
                  <a:pt x="25488" y="162560"/>
                </a:lnTo>
                <a:lnTo>
                  <a:pt x="28168" y="175260"/>
                </a:lnTo>
                <a:lnTo>
                  <a:pt x="29565" y="180339"/>
                </a:lnTo>
                <a:lnTo>
                  <a:pt x="31000" y="185420"/>
                </a:lnTo>
                <a:lnTo>
                  <a:pt x="32448" y="189229"/>
                </a:lnTo>
                <a:lnTo>
                  <a:pt x="34023" y="194310"/>
                </a:lnTo>
                <a:lnTo>
                  <a:pt x="34459" y="194310"/>
                </a:lnTo>
                <a:lnTo>
                  <a:pt x="35534" y="196850"/>
                </a:lnTo>
                <a:lnTo>
                  <a:pt x="35382" y="196850"/>
                </a:lnTo>
                <a:lnTo>
                  <a:pt x="37033" y="200660"/>
                </a:lnTo>
                <a:lnTo>
                  <a:pt x="37367" y="200660"/>
                </a:lnTo>
                <a:lnTo>
                  <a:pt x="38493" y="203200"/>
                </a:lnTo>
                <a:lnTo>
                  <a:pt x="39027" y="203200"/>
                </a:lnTo>
                <a:lnTo>
                  <a:pt x="39890" y="204470"/>
                </a:lnTo>
                <a:lnTo>
                  <a:pt x="39382" y="204470"/>
                </a:lnTo>
                <a:lnTo>
                  <a:pt x="41135" y="205739"/>
                </a:lnTo>
                <a:lnTo>
                  <a:pt x="40347" y="205739"/>
                </a:lnTo>
                <a:lnTo>
                  <a:pt x="42125" y="207010"/>
                </a:lnTo>
                <a:lnTo>
                  <a:pt x="2071116" y="207010"/>
                </a:lnTo>
                <a:lnTo>
                  <a:pt x="2074164" y="208279"/>
                </a:lnTo>
                <a:lnTo>
                  <a:pt x="2084637" y="222250"/>
                </a:lnTo>
                <a:lnTo>
                  <a:pt x="2070658" y="222250"/>
                </a:lnTo>
                <a:lnTo>
                  <a:pt x="2070976" y="223520"/>
                </a:lnTo>
                <a:close/>
              </a:path>
              <a:path w="4205605" h="477520">
                <a:moveTo>
                  <a:pt x="4195295" y="149860"/>
                </a:moveTo>
                <a:lnTo>
                  <a:pt x="4182567" y="149860"/>
                </a:lnTo>
                <a:lnTo>
                  <a:pt x="4184827" y="134620"/>
                </a:lnTo>
                <a:lnTo>
                  <a:pt x="4186859" y="118110"/>
                </a:lnTo>
                <a:lnTo>
                  <a:pt x="4188650" y="100329"/>
                </a:lnTo>
                <a:lnTo>
                  <a:pt x="4190136" y="82550"/>
                </a:lnTo>
                <a:lnTo>
                  <a:pt x="4191243" y="63500"/>
                </a:lnTo>
                <a:lnTo>
                  <a:pt x="4191317" y="62229"/>
                </a:lnTo>
                <a:lnTo>
                  <a:pt x="4192139" y="43179"/>
                </a:lnTo>
                <a:lnTo>
                  <a:pt x="4192193" y="41910"/>
                </a:lnTo>
                <a:lnTo>
                  <a:pt x="4192727" y="21589"/>
                </a:lnTo>
                <a:lnTo>
                  <a:pt x="4192904" y="0"/>
                </a:lnTo>
                <a:lnTo>
                  <a:pt x="4205605" y="0"/>
                </a:lnTo>
                <a:lnTo>
                  <a:pt x="4205414" y="21589"/>
                </a:lnTo>
                <a:lnTo>
                  <a:pt x="4204912" y="41910"/>
                </a:lnTo>
                <a:lnTo>
                  <a:pt x="4204881" y="43179"/>
                </a:lnTo>
                <a:lnTo>
                  <a:pt x="4204047" y="62229"/>
                </a:lnTo>
                <a:lnTo>
                  <a:pt x="4203992" y="63500"/>
                </a:lnTo>
                <a:lnTo>
                  <a:pt x="4202798" y="82550"/>
                </a:lnTo>
                <a:lnTo>
                  <a:pt x="4201387" y="100329"/>
                </a:lnTo>
                <a:lnTo>
                  <a:pt x="4201286" y="101600"/>
                </a:lnTo>
                <a:lnTo>
                  <a:pt x="4199496" y="119379"/>
                </a:lnTo>
                <a:lnTo>
                  <a:pt x="4197426" y="135889"/>
                </a:lnTo>
                <a:lnTo>
                  <a:pt x="4195295" y="149860"/>
                </a:lnTo>
                <a:close/>
              </a:path>
              <a:path w="4205605" h="477520">
                <a:moveTo>
                  <a:pt x="23237" y="149860"/>
                </a:moveTo>
                <a:lnTo>
                  <a:pt x="23037" y="149860"/>
                </a:lnTo>
                <a:lnTo>
                  <a:pt x="23012" y="148589"/>
                </a:lnTo>
                <a:lnTo>
                  <a:pt x="23237" y="149860"/>
                </a:lnTo>
                <a:close/>
              </a:path>
              <a:path w="4205605" h="477520">
                <a:moveTo>
                  <a:pt x="4185107" y="194310"/>
                </a:moveTo>
                <a:lnTo>
                  <a:pt x="4171581" y="194310"/>
                </a:lnTo>
                <a:lnTo>
                  <a:pt x="4173080" y="189229"/>
                </a:lnTo>
                <a:lnTo>
                  <a:pt x="4174540" y="185420"/>
                </a:lnTo>
                <a:lnTo>
                  <a:pt x="4177372" y="175260"/>
                </a:lnTo>
                <a:lnTo>
                  <a:pt x="4180065" y="162560"/>
                </a:lnTo>
                <a:lnTo>
                  <a:pt x="4182592" y="148589"/>
                </a:lnTo>
                <a:lnTo>
                  <a:pt x="4182567" y="149860"/>
                </a:lnTo>
                <a:lnTo>
                  <a:pt x="4195295" y="149860"/>
                </a:lnTo>
                <a:lnTo>
                  <a:pt x="4195102" y="151129"/>
                </a:lnTo>
                <a:lnTo>
                  <a:pt x="4192536" y="165100"/>
                </a:lnTo>
                <a:lnTo>
                  <a:pt x="4189755" y="177800"/>
                </a:lnTo>
                <a:lnTo>
                  <a:pt x="4188256" y="184150"/>
                </a:lnTo>
                <a:lnTo>
                  <a:pt x="4186720" y="189229"/>
                </a:lnTo>
                <a:lnTo>
                  <a:pt x="4185107" y="194310"/>
                </a:lnTo>
                <a:close/>
              </a:path>
              <a:path w="4205605" h="477520">
                <a:moveTo>
                  <a:pt x="34459" y="194310"/>
                </a:moveTo>
                <a:lnTo>
                  <a:pt x="34023" y="194310"/>
                </a:lnTo>
                <a:lnTo>
                  <a:pt x="33921" y="193039"/>
                </a:lnTo>
                <a:lnTo>
                  <a:pt x="34459" y="194310"/>
                </a:lnTo>
                <a:close/>
              </a:path>
              <a:path w="4205605" h="477520">
                <a:moveTo>
                  <a:pt x="4182283" y="200660"/>
                </a:moveTo>
                <a:lnTo>
                  <a:pt x="4168571" y="200660"/>
                </a:lnTo>
                <a:lnTo>
                  <a:pt x="4170222" y="196850"/>
                </a:lnTo>
                <a:lnTo>
                  <a:pt x="4170070" y="196850"/>
                </a:lnTo>
                <a:lnTo>
                  <a:pt x="4171683" y="193039"/>
                </a:lnTo>
                <a:lnTo>
                  <a:pt x="4171581" y="194310"/>
                </a:lnTo>
                <a:lnTo>
                  <a:pt x="4185107" y="194310"/>
                </a:lnTo>
                <a:lnTo>
                  <a:pt x="4183443" y="198120"/>
                </a:lnTo>
                <a:lnTo>
                  <a:pt x="4182283" y="200660"/>
                </a:lnTo>
                <a:close/>
              </a:path>
              <a:path w="4205605" h="477520">
                <a:moveTo>
                  <a:pt x="37367" y="200660"/>
                </a:moveTo>
                <a:lnTo>
                  <a:pt x="37033" y="200660"/>
                </a:lnTo>
                <a:lnTo>
                  <a:pt x="36804" y="199389"/>
                </a:lnTo>
                <a:lnTo>
                  <a:pt x="37367" y="200660"/>
                </a:lnTo>
                <a:close/>
              </a:path>
              <a:path w="4205605" h="477520">
                <a:moveTo>
                  <a:pt x="4181089" y="203200"/>
                </a:moveTo>
                <a:lnTo>
                  <a:pt x="4167111" y="203200"/>
                </a:lnTo>
                <a:lnTo>
                  <a:pt x="4168787" y="199389"/>
                </a:lnTo>
                <a:lnTo>
                  <a:pt x="4168571" y="200660"/>
                </a:lnTo>
                <a:lnTo>
                  <a:pt x="4182283" y="200660"/>
                </a:lnTo>
                <a:lnTo>
                  <a:pt x="4181703" y="201929"/>
                </a:lnTo>
                <a:lnTo>
                  <a:pt x="4181089" y="203200"/>
                </a:lnTo>
                <a:close/>
              </a:path>
              <a:path w="4205605" h="477520">
                <a:moveTo>
                  <a:pt x="39027" y="203200"/>
                </a:moveTo>
                <a:lnTo>
                  <a:pt x="38493" y="203200"/>
                </a:lnTo>
                <a:lnTo>
                  <a:pt x="38163" y="201929"/>
                </a:lnTo>
                <a:lnTo>
                  <a:pt x="39027" y="203200"/>
                </a:lnTo>
                <a:close/>
              </a:path>
              <a:path w="4205605" h="477520">
                <a:moveTo>
                  <a:pt x="2109152" y="425396"/>
                </a:moveTo>
                <a:lnTo>
                  <a:pt x="2108961" y="403860"/>
                </a:lnTo>
                <a:lnTo>
                  <a:pt x="2108428" y="383539"/>
                </a:lnTo>
                <a:lnTo>
                  <a:pt x="2107591" y="363220"/>
                </a:lnTo>
                <a:lnTo>
                  <a:pt x="2107539" y="361950"/>
                </a:lnTo>
                <a:lnTo>
                  <a:pt x="2106425" y="344170"/>
                </a:lnTo>
                <a:lnTo>
                  <a:pt x="2106345" y="342900"/>
                </a:lnTo>
                <a:lnTo>
                  <a:pt x="2104935" y="325120"/>
                </a:lnTo>
                <a:lnTo>
                  <a:pt x="2104834" y="323850"/>
                </a:lnTo>
                <a:lnTo>
                  <a:pt x="2103043" y="306070"/>
                </a:lnTo>
                <a:lnTo>
                  <a:pt x="2102802" y="304145"/>
                </a:lnTo>
                <a:lnTo>
                  <a:pt x="2104631" y="289560"/>
                </a:lnTo>
                <a:lnTo>
                  <a:pt x="2106955" y="274320"/>
                </a:lnTo>
                <a:lnTo>
                  <a:pt x="2109520" y="260350"/>
                </a:lnTo>
                <a:lnTo>
                  <a:pt x="2112302" y="247650"/>
                </a:lnTo>
                <a:lnTo>
                  <a:pt x="2113800" y="242570"/>
                </a:lnTo>
                <a:lnTo>
                  <a:pt x="2115337" y="236220"/>
                </a:lnTo>
                <a:lnTo>
                  <a:pt x="2134489" y="207010"/>
                </a:lnTo>
                <a:lnTo>
                  <a:pt x="4163479" y="207010"/>
                </a:lnTo>
                <a:lnTo>
                  <a:pt x="4165257" y="205739"/>
                </a:lnTo>
                <a:lnTo>
                  <a:pt x="4164469" y="205739"/>
                </a:lnTo>
                <a:lnTo>
                  <a:pt x="4166222" y="204470"/>
                </a:lnTo>
                <a:lnTo>
                  <a:pt x="4165714" y="204470"/>
                </a:lnTo>
                <a:lnTo>
                  <a:pt x="4167428" y="201929"/>
                </a:lnTo>
                <a:lnTo>
                  <a:pt x="4167111" y="203200"/>
                </a:lnTo>
                <a:lnTo>
                  <a:pt x="4181089" y="203200"/>
                </a:lnTo>
                <a:lnTo>
                  <a:pt x="4167568" y="218439"/>
                </a:lnTo>
                <a:lnTo>
                  <a:pt x="2138578" y="218439"/>
                </a:lnTo>
                <a:lnTo>
                  <a:pt x="2136800" y="219710"/>
                </a:lnTo>
                <a:lnTo>
                  <a:pt x="2137587" y="219710"/>
                </a:lnTo>
                <a:lnTo>
                  <a:pt x="2135835" y="220979"/>
                </a:lnTo>
                <a:lnTo>
                  <a:pt x="2136343" y="220979"/>
                </a:lnTo>
                <a:lnTo>
                  <a:pt x="2135485" y="222250"/>
                </a:lnTo>
                <a:lnTo>
                  <a:pt x="2134946" y="222250"/>
                </a:lnTo>
                <a:lnTo>
                  <a:pt x="2133828" y="224789"/>
                </a:lnTo>
                <a:lnTo>
                  <a:pt x="2133485" y="224789"/>
                </a:lnTo>
                <a:lnTo>
                  <a:pt x="2131834" y="228600"/>
                </a:lnTo>
                <a:lnTo>
                  <a:pt x="2131987" y="228600"/>
                </a:lnTo>
                <a:lnTo>
                  <a:pt x="2130911" y="231139"/>
                </a:lnTo>
                <a:lnTo>
                  <a:pt x="2130475" y="231139"/>
                </a:lnTo>
                <a:lnTo>
                  <a:pt x="2128977" y="236220"/>
                </a:lnTo>
                <a:lnTo>
                  <a:pt x="2127516" y="240029"/>
                </a:lnTo>
                <a:lnTo>
                  <a:pt x="2124671" y="250189"/>
                </a:lnTo>
                <a:lnTo>
                  <a:pt x="2121992" y="262889"/>
                </a:lnTo>
                <a:lnTo>
                  <a:pt x="2119694" y="275589"/>
                </a:lnTo>
                <a:lnTo>
                  <a:pt x="2119490" y="275589"/>
                </a:lnTo>
                <a:lnTo>
                  <a:pt x="2113406" y="325120"/>
                </a:lnTo>
                <a:lnTo>
                  <a:pt x="2110818" y="361950"/>
                </a:lnTo>
                <a:lnTo>
                  <a:pt x="2110740" y="363220"/>
                </a:lnTo>
                <a:lnTo>
                  <a:pt x="2109863" y="383539"/>
                </a:lnTo>
                <a:lnTo>
                  <a:pt x="2109330" y="403860"/>
                </a:lnTo>
                <a:lnTo>
                  <a:pt x="2109152" y="425396"/>
                </a:lnTo>
                <a:close/>
              </a:path>
              <a:path w="4205605" h="477520">
                <a:moveTo>
                  <a:pt x="42405" y="207010"/>
                </a:moveTo>
                <a:lnTo>
                  <a:pt x="42125" y="207010"/>
                </a:lnTo>
                <a:lnTo>
                  <a:pt x="40906" y="205739"/>
                </a:lnTo>
                <a:lnTo>
                  <a:pt x="41465" y="205739"/>
                </a:lnTo>
                <a:lnTo>
                  <a:pt x="42405" y="207010"/>
                </a:lnTo>
                <a:close/>
              </a:path>
              <a:path w="4205605" h="477520">
                <a:moveTo>
                  <a:pt x="42710" y="207010"/>
                </a:moveTo>
                <a:lnTo>
                  <a:pt x="40906" y="205739"/>
                </a:lnTo>
                <a:lnTo>
                  <a:pt x="41490" y="205739"/>
                </a:lnTo>
                <a:lnTo>
                  <a:pt x="42710" y="207010"/>
                </a:lnTo>
                <a:close/>
              </a:path>
              <a:path w="4205605" h="477520">
                <a:moveTo>
                  <a:pt x="4162894" y="207010"/>
                </a:moveTo>
                <a:lnTo>
                  <a:pt x="4164114" y="205739"/>
                </a:lnTo>
                <a:lnTo>
                  <a:pt x="4164698" y="205739"/>
                </a:lnTo>
                <a:lnTo>
                  <a:pt x="4162894" y="207010"/>
                </a:lnTo>
                <a:close/>
              </a:path>
              <a:path w="4205605" h="477520">
                <a:moveTo>
                  <a:pt x="4163479" y="207010"/>
                </a:moveTo>
                <a:lnTo>
                  <a:pt x="4163199" y="207010"/>
                </a:lnTo>
                <a:lnTo>
                  <a:pt x="4164126" y="205739"/>
                </a:lnTo>
                <a:lnTo>
                  <a:pt x="4164698" y="205739"/>
                </a:lnTo>
                <a:lnTo>
                  <a:pt x="4163479" y="207010"/>
                </a:lnTo>
                <a:close/>
              </a:path>
              <a:path w="4205605" h="477520">
                <a:moveTo>
                  <a:pt x="2067661" y="219710"/>
                </a:moveTo>
                <a:lnTo>
                  <a:pt x="40043" y="218439"/>
                </a:lnTo>
                <a:lnTo>
                  <a:pt x="2066442" y="218439"/>
                </a:lnTo>
                <a:lnTo>
                  <a:pt x="2067661" y="219710"/>
                </a:lnTo>
                <a:close/>
              </a:path>
              <a:path w="4205605" h="477520">
                <a:moveTo>
                  <a:pt x="2068245" y="219710"/>
                </a:moveTo>
                <a:lnTo>
                  <a:pt x="2066442" y="218439"/>
                </a:lnTo>
                <a:lnTo>
                  <a:pt x="2067026" y="218439"/>
                </a:lnTo>
                <a:lnTo>
                  <a:pt x="2068245" y="219710"/>
                </a:lnTo>
                <a:close/>
              </a:path>
              <a:path w="4205605" h="477520">
                <a:moveTo>
                  <a:pt x="2137359" y="219710"/>
                </a:moveTo>
                <a:lnTo>
                  <a:pt x="2138578" y="218439"/>
                </a:lnTo>
                <a:lnTo>
                  <a:pt x="2139162" y="218439"/>
                </a:lnTo>
                <a:lnTo>
                  <a:pt x="2137359" y="219710"/>
                </a:lnTo>
                <a:close/>
              </a:path>
              <a:path w="4205605" h="477520">
                <a:moveTo>
                  <a:pt x="2138362" y="219710"/>
                </a:moveTo>
                <a:lnTo>
                  <a:pt x="2137943" y="219710"/>
                </a:lnTo>
                <a:lnTo>
                  <a:pt x="2139162" y="218439"/>
                </a:lnTo>
                <a:lnTo>
                  <a:pt x="4167568" y="218439"/>
                </a:lnTo>
                <a:lnTo>
                  <a:pt x="2138362" y="219710"/>
                </a:lnTo>
                <a:close/>
              </a:path>
              <a:path w="4205605" h="477520">
                <a:moveTo>
                  <a:pt x="2072335" y="226060"/>
                </a:moveTo>
                <a:lnTo>
                  <a:pt x="2070658" y="222250"/>
                </a:lnTo>
                <a:lnTo>
                  <a:pt x="2084637" y="222250"/>
                </a:lnTo>
                <a:lnTo>
                  <a:pt x="2085251" y="223520"/>
                </a:lnTo>
                <a:lnTo>
                  <a:pt x="2085831" y="224789"/>
                </a:lnTo>
                <a:lnTo>
                  <a:pt x="2072119" y="224789"/>
                </a:lnTo>
                <a:lnTo>
                  <a:pt x="2072335" y="226060"/>
                </a:lnTo>
                <a:close/>
              </a:path>
              <a:path w="4205605" h="477520">
                <a:moveTo>
                  <a:pt x="2134628" y="223520"/>
                </a:moveTo>
                <a:lnTo>
                  <a:pt x="2134946" y="222250"/>
                </a:lnTo>
                <a:lnTo>
                  <a:pt x="2135485" y="222250"/>
                </a:lnTo>
                <a:lnTo>
                  <a:pt x="2134628" y="223520"/>
                </a:lnTo>
                <a:close/>
              </a:path>
              <a:path w="4205605" h="477520">
                <a:moveTo>
                  <a:pt x="2075230" y="232410"/>
                </a:moveTo>
                <a:lnTo>
                  <a:pt x="2073617" y="228600"/>
                </a:lnTo>
                <a:lnTo>
                  <a:pt x="2073770" y="228600"/>
                </a:lnTo>
                <a:lnTo>
                  <a:pt x="2072119" y="224789"/>
                </a:lnTo>
                <a:lnTo>
                  <a:pt x="2085831" y="224789"/>
                </a:lnTo>
                <a:lnTo>
                  <a:pt x="2086991" y="227329"/>
                </a:lnTo>
                <a:lnTo>
                  <a:pt x="2088654" y="231139"/>
                </a:lnTo>
                <a:lnTo>
                  <a:pt x="2075129" y="231139"/>
                </a:lnTo>
                <a:lnTo>
                  <a:pt x="2075230" y="232410"/>
                </a:lnTo>
                <a:close/>
              </a:path>
              <a:path w="4205605" h="477520">
                <a:moveTo>
                  <a:pt x="2133269" y="226060"/>
                </a:moveTo>
                <a:lnTo>
                  <a:pt x="2133485" y="224789"/>
                </a:lnTo>
                <a:lnTo>
                  <a:pt x="2133828" y="224789"/>
                </a:lnTo>
                <a:lnTo>
                  <a:pt x="2133269" y="226060"/>
                </a:lnTo>
                <a:close/>
              </a:path>
              <a:path w="4205605" h="477520">
                <a:moveTo>
                  <a:pt x="2086140" y="276860"/>
                </a:moveTo>
                <a:lnTo>
                  <a:pt x="2076703" y="236220"/>
                </a:lnTo>
                <a:lnTo>
                  <a:pt x="2075129" y="231139"/>
                </a:lnTo>
                <a:lnTo>
                  <a:pt x="2088654" y="231139"/>
                </a:lnTo>
                <a:lnTo>
                  <a:pt x="2090267" y="236220"/>
                </a:lnTo>
                <a:lnTo>
                  <a:pt x="2091804" y="242570"/>
                </a:lnTo>
                <a:lnTo>
                  <a:pt x="2093302" y="247650"/>
                </a:lnTo>
                <a:lnTo>
                  <a:pt x="2096084" y="260350"/>
                </a:lnTo>
                <a:lnTo>
                  <a:pt x="2098649" y="274320"/>
                </a:lnTo>
                <a:lnTo>
                  <a:pt x="2098843" y="275589"/>
                </a:lnTo>
                <a:lnTo>
                  <a:pt x="2086114" y="275589"/>
                </a:lnTo>
                <a:lnTo>
                  <a:pt x="2086140" y="276860"/>
                </a:lnTo>
                <a:close/>
              </a:path>
              <a:path w="4205605" h="477520">
                <a:moveTo>
                  <a:pt x="2130374" y="232410"/>
                </a:moveTo>
                <a:lnTo>
                  <a:pt x="2130475" y="231139"/>
                </a:lnTo>
                <a:lnTo>
                  <a:pt x="2130911" y="231139"/>
                </a:lnTo>
                <a:lnTo>
                  <a:pt x="2130374" y="232410"/>
                </a:lnTo>
                <a:close/>
              </a:path>
              <a:path w="4205605" h="477520">
                <a:moveTo>
                  <a:pt x="2096452" y="425396"/>
                </a:moveTo>
                <a:lnTo>
                  <a:pt x="2095728" y="383539"/>
                </a:lnTo>
                <a:lnTo>
                  <a:pt x="2093745" y="344170"/>
                </a:lnTo>
                <a:lnTo>
                  <a:pt x="2088400" y="290829"/>
                </a:lnTo>
                <a:lnTo>
                  <a:pt x="2086114" y="275589"/>
                </a:lnTo>
                <a:lnTo>
                  <a:pt x="2098843" y="275589"/>
                </a:lnTo>
                <a:lnTo>
                  <a:pt x="2100973" y="289560"/>
                </a:lnTo>
                <a:lnTo>
                  <a:pt x="2102802" y="304145"/>
                </a:lnTo>
                <a:lnTo>
                  <a:pt x="2102561" y="306070"/>
                </a:lnTo>
                <a:lnTo>
                  <a:pt x="2100770" y="323850"/>
                </a:lnTo>
                <a:lnTo>
                  <a:pt x="2099259" y="342900"/>
                </a:lnTo>
                <a:lnTo>
                  <a:pt x="2098052" y="361950"/>
                </a:lnTo>
                <a:lnTo>
                  <a:pt x="2097176" y="383539"/>
                </a:lnTo>
                <a:lnTo>
                  <a:pt x="2096630" y="403860"/>
                </a:lnTo>
                <a:lnTo>
                  <a:pt x="2096452" y="425396"/>
                </a:lnTo>
                <a:close/>
              </a:path>
              <a:path w="4205605" h="477520">
                <a:moveTo>
                  <a:pt x="2119464" y="276860"/>
                </a:moveTo>
                <a:lnTo>
                  <a:pt x="2119490" y="275589"/>
                </a:lnTo>
                <a:lnTo>
                  <a:pt x="2119694" y="275589"/>
                </a:lnTo>
                <a:lnTo>
                  <a:pt x="2119464" y="276860"/>
                </a:lnTo>
                <a:close/>
              </a:path>
              <a:path w="4205605" h="477520">
                <a:moveTo>
                  <a:pt x="2108720" y="477520"/>
                </a:moveTo>
                <a:lnTo>
                  <a:pt x="2096884" y="477520"/>
                </a:lnTo>
                <a:lnTo>
                  <a:pt x="2096452" y="425396"/>
                </a:lnTo>
                <a:lnTo>
                  <a:pt x="2096630" y="403860"/>
                </a:lnTo>
                <a:lnTo>
                  <a:pt x="2097176" y="383539"/>
                </a:lnTo>
                <a:lnTo>
                  <a:pt x="2098001" y="363220"/>
                </a:lnTo>
                <a:lnTo>
                  <a:pt x="2098052" y="361950"/>
                </a:lnTo>
                <a:lnTo>
                  <a:pt x="2099178" y="344170"/>
                </a:lnTo>
                <a:lnTo>
                  <a:pt x="2099259" y="342900"/>
                </a:lnTo>
                <a:lnTo>
                  <a:pt x="2100669" y="325120"/>
                </a:lnTo>
                <a:lnTo>
                  <a:pt x="2100770" y="323850"/>
                </a:lnTo>
                <a:lnTo>
                  <a:pt x="2102561" y="306070"/>
                </a:lnTo>
                <a:lnTo>
                  <a:pt x="2102802" y="304145"/>
                </a:lnTo>
                <a:lnTo>
                  <a:pt x="2103043" y="306070"/>
                </a:lnTo>
                <a:lnTo>
                  <a:pt x="2107539" y="361950"/>
                </a:lnTo>
                <a:lnTo>
                  <a:pt x="2108961" y="403860"/>
                </a:lnTo>
                <a:lnTo>
                  <a:pt x="2109152" y="425396"/>
                </a:lnTo>
                <a:lnTo>
                  <a:pt x="2108720" y="477520"/>
                </a:lnTo>
                <a:close/>
              </a:path>
            </a:pathLst>
          </a:custGeom>
          <a:solidFill>
            <a:srgbClr val="c83e5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85" name="object 32"/>
          <p:cNvSpPr/>
          <p:nvPr/>
        </p:nvSpPr>
        <p:spPr>
          <a:xfrm>
            <a:off x="8253720" y="4970160"/>
            <a:ext cx="1826280" cy="287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zh-CN" sz="1800" strike="noStrike" u="none">
                <a:solidFill>
                  <a:srgbClr val="000000"/>
                </a:solidFill>
                <a:uFillTx/>
                <a:latin typeface="Microsoft YaHei"/>
              </a:rPr>
              <a:t>阶段</a:t>
            </a:r>
            <a:r>
              <a:rPr b="1" lang="en-US" sz="1800" spc="-11" strike="noStrike" u="none">
                <a:solidFill>
                  <a:srgbClr val="000000"/>
                </a:solidFill>
                <a:uFillTx/>
                <a:latin typeface="Microsoft YaHei"/>
              </a:rPr>
              <a:t>2</a:t>
            </a:r>
            <a:r>
              <a:rPr b="1" lang="zh-CN" sz="1800" spc="-20" strike="noStrike" u="none">
                <a:solidFill>
                  <a:srgbClr val="000000"/>
                </a:solidFill>
                <a:uFillTx/>
                <a:latin typeface="Microsoft YaHei"/>
              </a:rPr>
              <a:t>：推理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86" name="object 34"/>
          <p:cNvSpPr/>
          <p:nvPr/>
        </p:nvSpPr>
        <p:spPr>
          <a:xfrm>
            <a:off x="8065080" y="1205640"/>
            <a:ext cx="2447640" cy="444240"/>
          </a:xfrm>
          <a:prstGeom prst="rect">
            <a:avLst/>
          </a:prstGeom>
          <a:solidFill>
            <a:srgbClr val="a138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9680" bIns="0" anchor="t">
            <a:spAutoFit/>
          </a:bodyPr>
          <a:p>
            <a:pPr marL="334800">
              <a:lnSpc>
                <a:spcPct val="100000"/>
              </a:lnSpc>
              <a:spcBef>
                <a:spcPts val="1100"/>
              </a:spcBef>
            </a:pPr>
            <a:r>
              <a:rPr b="1" lang="zh-CN" sz="2000" spc="-20" strike="noStrike" u="none">
                <a:solidFill>
                  <a:srgbClr val="ffffff"/>
                </a:solidFill>
                <a:uFillTx/>
                <a:latin typeface="Microsoft YaHei"/>
              </a:rPr>
              <a:t>大模型工作过程</a:t>
            </a:r>
            <a:endParaRPr b="0" lang="en-US" sz="20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object 2"/>
          <p:cNvGrpSpPr/>
          <p:nvPr/>
        </p:nvGrpSpPr>
        <p:grpSpPr>
          <a:xfrm>
            <a:off x="0" y="0"/>
            <a:ext cx="12191760" cy="1028520"/>
            <a:chOff x="0" y="0"/>
            <a:chExt cx="12191760" cy="1028520"/>
          </a:xfrm>
        </p:grpSpPr>
        <p:pic>
          <p:nvPicPr>
            <p:cNvPr id="88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2189960" cy="1025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89" name="object 4" descr=""/>
            <p:cNvPicPr/>
            <p:nvPr/>
          </p:nvPicPr>
          <p:blipFill>
            <a:blip r:embed="rId2"/>
            <a:stretch/>
          </p:blipFill>
          <p:spPr>
            <a:xfrm>
              <a:off x="7508880" y="0"/>
              <a:ext cx="4682880" cy="1008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0" name="object 5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91760" cy="10285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91" name="object 7"/>
          <p:cNvSpPr/>
          <p:nvPr/>
        </p:nvSpPr>
        <p:spPr>
          <a:xfrm>
            <a:off x="0" y="6548760"/>
            <a:ext cx="12191760" cy="3096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309600"/>
              <a:gd name="textAreaBottom" fmla="*/ 309960 h 309600"/>
            </a:gdLst>
            <a:ahLst/>
            <a:rect l="textAreaLeft" t="textAreaTop" r="textAreaRight" b="textAreaBottom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85080" y="263520"/>
            <a:ext cx="4597200" cy="5742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zh-CN" sz="3600" spc="-6" strike="noStrike" u="none">
                <a:solidFill>
                  <a:srgbClr val="ffffff"/>
                </a:solidFill>
                <a:uFillTx/>
                <a:latin typeface="Microsoft YaHei"/>
              </a:rPr>
              <a:t>生成模型的优势与劣势</a:t>
            </a:r>
            <a:endParaRPr b="0" lang="en-US" sz="36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93" name="object 9"/>
          <p:cNvGrpSpPr/>
          <p:nvPr/>
        </p:nvGrpSpPr>
        <p:grpSpPr>
          <a:xfrm>
            <a:off x="847440" y="1287000"/>
            <a:ext cx="10497240" cy="4283640"/>
            <a:chOff x="847440" y="1287000"/>
            <a:chExt cx="10497240" cy="4283640"/>
          </a:xfrm>
        </p:grpSpPr>
        <p:pic>
          <p:nvPicPr>
            <p:cNvPr id="94" name="object 10" descr=""/>
            <p:cNvPicPr/>
            <p:nvPr/>
          </p:nvPicPr>
          <p:blipFill>
            <a:blip r:embed="rId4"/>
            <a:stretch/>
          </p:blipFill>
          <p:spPr>
            <a:xfrm>
              <a:off x="853560" y="1293840"/>
              <a:ext cx="5245200" cy="4269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5" name="object 11" descr=""/>
            <p:cNvPicPr/>
            <p:nvPr/>
          </p:nvPicPr>
          <p:blipFill>
            <a:blip r:embed="rId5"/>
            <a:stretch/>
          </p:blipFill>
          <p:spPr>
            <a:xfrm>
              <a:off x="847440" y="1287000"/>
              <a:ext cx="5258880" cy="42836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6" name="object 12" descr=""/>
            <p:cNvPicPr/>
            <p:nvPr/>
          </p:nvPicPr>
          <p:blipFill>
            <a:blip r:embed="rId6"/>
            <a:stretch/>
          </p:blipFill>
          <p:spPr>
            <a:xfrm>
              <a:off x="6093000" y="1293840"/>
              <a:ext cx="5245200" cy="42699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97" name="object 13" descr=""/>
            <p:cNvPicPr/>
            <p:nvPr/>
          </p:nvPicPr>
          <p:blipFill>
            <a:blip r:embed="rId7"/>
            <a:stretch/>
          </p:blipFill>
          <p:spPr>
            <a:xfrm>
              <a:off x="6085800" y="1287000"/>
              <a:ext cx="5258880" cy="4283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98" name="object 14"/>
            <p:cNvSpPr/>
            <p:nvPr/>
          </p:nvSpPr>
          <p:spPr>
            <a:xfrm>
              <a:off x="5457600" y="2819520"/>
              <a:ext cx="1283760" cy="1282320"/>
            </a:xfrm>
            <a:custGeom>
              <a:avLst/>
              <a:gdLst>
                <a:gd name="textAreaLeft" fmla="*/ 0 w 1283760"/>
                <a:gd name="textAreaRight" fmla="*/ 1284120 w 1283760"/>
                <a:gd name="textAreaTop" fmla="*/ 0 h 1282320"/>
                <a:gd name="textAreaBottom" fmla="*/ 1282680 h 1282320"/>
              </a:gdLst>
              <a:ahLst/>
              <a:rect l="textAreaLeft" t="textAreaTop" r="textAreaRight" b="textAreaBottom"/>
              <a:pathLst>
                <a:path w="1283970" h="1282700">
                  <a:moveTo>
                    <a:pt x="642048" y="1282700"/>
                  </a:moveTo>
                  <a:lnTo>
                    <a:pt x="594184" y="1280940"/>
                  </a:lnTo>
                  <a:lnTo>
                    <a:pt x="547275" y="1275746"/>
                  </a:lnTo>
                  <a:lnTo>
                    <a:pt x="501444" y="1267240"/>
                  </a:lnTo>
                  <a:lnTo>
                    <a:pt x="456815" y="1255546"/>
                  </a:lnTo>
                  <a:lnTo>
                    <a:pt x="413512" y="1240790"/>
                  </a:lnTo>
                  <a:lnTo>
                    <a:pt x="371659" y="1223095"/>
                  </a:lnTo>
                  <a:lnTo>
                    <a:pt x="331379" y="1202585"/>
                  </a:lnTo>
                  <a:lnTo>
                    <a:pt x="292795" y="1179385"/>
                  </a:lnTo>
                  <a:lnTo>
                    <a:pt x="256031" y="1153618"/>
                  </a:lnTo>
                  <a:lnTo>
                    <a:pt x="221212" y="1125409"/>
                  </a:lnTo>
                  <a:lnTo>
                    <a:pt x="188460" y="1094882"/>
                  </a:lnTo>
                  <a:lnTo>
                    <a:pt x="157899" y="1062161"/>
                  </a:lnTo>
                  <a:lnTo>
                    <a:pt x="129652" y="1027371"/>
                  </a:lnTo>
                  <a:lnTo>
                    <a:pt x="103845" y="990635"/>
                  </a:lnTo>
                  <a:lnTo>
                    <a:pt x="80599" y="952077"/>
                  </a:lnTo>
                  <a:lnTo>
                    <a:pt x="60039" y="911822"/>
                  </a:lnTo>
                  <a:lnTo>
                    <a:pt x="42288" y="869994"/>
                  </a:lnTo>
                  <a:lnTo>
                    <a:pt x="27470" y="826717"/>
                  </a:lnTo>
                  <a:lnTo>
                    <a:pt x="15709" y="782116"/>
                  </a:lnTo>
                  <a:lnTo>
                    <a:pt x="7127" y="736313"/>
                  </a:lnTo>
                  <a:lnTo>
                    <a:pt x="1850" y="689435"/>
                  </a:lnTo>
                  <a:lnTo>
                    <a:pt x="0" y="641603"/>
                  </a:lnTo>
                  <a:lnTo>
                    <a:pt x="1850" y="593706"/>
                  </a:lnTo>
                  <a:lnTo>
                    <a:pt x="7127" y="546767"/>
                  </a:lnTo>
                  <a:lnTo>
                    <a:pt x="15709" y="500911"/>
                  </a:lnTo>
                  <a:lnTo>
                    <a:pt x="27470" y="456260"/>
                  </a:lnTo>
                  <a:lnTo>
                    <a:pt x="42288" y="412939"/>
                  </a:lnTo>
                  <a:lnTo>
                    <a:pt x="60039" y="371072"/>
                  </a:lnTo>
                  <a:lnTo>
                    <a:pt x="80599" y="330783"/>
                  </a:lnTo>
                  <a:lnTo>
                    <a:pt x="103845" y="292195"/>
                  </a:lnTo>
                  <a:lnTo>
                    <a:pt x="129652" y="255433"/>
                  </a:lnTo>
                  <a:lnTo>
                    <a:pt x="157899" y="220620"/>
                  </a:lnTo>
                  <a:lnTo>
                    <a:pt x="188460" y="187880"/>
                  </a:lnTo>
                  <a:lnTo>
                    <a:pt x="221212" y="157337"/>
                  </a:lnTo>
                  <a:lnTo>
                    <a:pt x="256031" y="129115"/>
                  </a:lnTo>
                  <a:lnTo>
                    <a:pt x="292795" y="103338"/>
                  </a:lnTo>
                  <a:lnTo>
                    <a:pt x="331379" y="80130"/>
                  </a:lnTo>
                  <a:lnTo>
                    <a:pt x="371659" y="59614"/>
                  </a:lnTo>
                  <a:lnTo>
                    <a:pt x="413512" y="41915"/>
                  </a:lnTo>
                  <a:lnTo>
                    <a:pt x="456815" y="27156"/>
                  </a:lnTo>
                  <a:lnTo>
                    <a:pt x="501444" y="15461"/>
                  </a:lnTo>
                  <a:lnTo>
                    <a:pt x="547275" y="6954"/>
                  </a:lnTo>
                  <a:lnTo>
                    <a:pt x="594184" y="1759"/>
                  </a:lnTo>
                  <a:lnTo>
                    <a:pt x="642048" y="0"/>
                  </a:lnTo>
                  <a:lnTo>
                    <a:pt x="689912" y="1759"/>
                  </a:lnTo>
                  <a:lnTo>
                    <a:pt x="736821" y="6953"/>
                  </a:lnTo>
                  <a:lnTo>
                    <a:pt x="782650" y="15460"/>
                  </a:lnTo>
                  <a:lnTo>
                    <a:pt x="827277" y="27154"/>
                  </a:lnTo>
                  <a:lnTo>
                    <a:pt x="870575" y="41912"/>
                  </a:lnTo>
                  <a:lnTo>
                    <a:pt x="912423" y="59609"/>
                  </a:lnTo>
                  <a:lnTo>
                    <a:pt x="952695" y="80122"/>
                  </a:lnTo>
                  <a:lnTo>
                    <a:pt x="991268" y="103326"/>
                  </a:lnTo>
                  <a:lnTo>
                    <a:pt x="1028017" y="129098"/>
                  </a:lnTo>
                  <a:lnTo>
                    <a:pt x="1062819" y="157313"/>
                  </a:lnTo>
                  <a:lnTo>
                    <a:pt x="1095549" y="187848"/>
                  </a:lnTo>
                  <a:lnTo>
                    <a:pt x="1126084" y="220579"/>
                  </a:lnTo>
                  <a:lnTo>
                    <a:pt x="1154299" y="255381"/>
                  </a:lnTo>
                  <a:lnTo>
                    <a:pt x="1180071" y="292130"/>
                  </a:lnTo>
                  <a:lnTo>
                    <a:pt x="1203276" y="330703"/>
                  </a:lnTo>
                  <a:lnTo>
                    <a:pt x="1223789" y="370975"/>
                  </a:lnTo>
                  <a:lnTo>
                    <a:pt x="1241486" y="412822"/>
                  </a:lnTo>
                  <a:lnTo>
                    <a:pt x="1256243" y="456121"/>
                  </a:lnTo>
                  <a:lnTo>
                    <a:pt x="1267938" y="500747"/>
                  </a:lnTo>
                  <a:lnTo>
                    <a:pt x="1276444" y="546577"/>
                  </a:lnTo>
                  <a:lnTo>
                    <a:pt x="1281639" y="593485"/>
                  </a:lnTo>
                  <a:lnTo>
                    <a:pt x="1283398" y="641350"/>
                  </a:lnTo>
                  <a:lnTo>
                    <a:pt x="1281639" y="689214"/>
                  </a:lnTo>
                  <a:lnTo>
                    <a:pt x="1276444" y="736122"/>
                  </a:lnTo>
                  <a:lnTo>
                    <a:pt x="1267938" y="781952"/>
                  </a:lnTo>
                  <a:lnTo>
                    <a:pt x="1256243" y="826578"/>
                  </a:lnTo>
                  <a:lnTo>
                    <a:pt x="1241486" y="869877"/>
                  </a:lnTo>
                  <a:lnTo>
                    <a:pt x="1223789" y="911724"/>
                  </a:lnTo>
                  <a:lnTo>
                    <a:pt x="1203276" y="951996"/>
                  </a:lnTo>
                  <a:lnTo>
                    <a:pt x="1180071" y="990569"/>
                  </a:lnTo>
                  <a:lnTo>
                    <a:pt x="1154299" y="1027318"/>
                  </a:lnTo>
                  <a:lnTo>
                    <a:pt x="1126084" y="1062120"/>
                  </a:lnTo>
                  <a:lnTo>
                    <a:pt x="1095549" y="1094851"/>
                  </a:lnTo>
                  <a:lnTo>
                    <a:pt x="1062819" y="1125386"/>
                  </a:lnTo>
                  <a:lnTo>
                    <a:pt x="1028017" y="1153601"/>
                  </a:lnTo>
                  <a:lnTo>
                    <a:pt x="991268" y="1179373"/>
                  </a:lnTo>
                  <a:lnTo>
                    <a:pt x="952695" y="1202577"/>
                  </a:lnTo>
                  <a:lnTo>
                    <a:pt x="912423" y="1223090"/>
                  </a:lnTo>
                  <a:lnTo>
                    <a:pt x="870575" y="1240787"/>
                  </a:lnTo>
                  <a:lnTo>
                    <a:pt x="827277" y="1255545"/>
                  </a:lnTo>
                  <a:lnTo>
                    <a:pt x="782650" y="1267239"/>
                  </a:lnTo>
                  <a:lnTo>
                    <a:pt x="736821" y="1275746"/>
                  </a:lnTo>
                  <a:lnTo>
                    <a:pt x="689912" y="1280940"/>
                  </a:lnTo>
                  <a:lnTo>
                    <a:pt x="642048" y="1282700"/>
                  </a:lnTo>
                  <a:close/>
                </a:path>
              </a:pathLst>
            </a:custGeom>
            <a:solidFill>
              <a:srgbClr val="fd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  <p:pic>
          <p:nvPicPr>
            <p:cNvPr id="99" name="object 15" descr=""/>
            <p:cNvPicPr/>
            <p:nvPr/>
          </p:nvPicPr>
          <p:blipFill>
            <a:blip r:embed="rId8"/>
            <a:stretch/>
          </p:blipFill>
          <p:spPr>
            <a:xfrm>
              <a:off x="5352120" y="2712600"/>
              <a:ext cx="1494720" cy="1494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0" name="object 16" descr=""/>
            <p:cNvPicPr/>
            <p:nvPr/>
          </p:nvPicPr>
          <p:blipFill>
            <a:blip r:embed="rId9"/>
            <a:stretch/>
          </p:blipFill>
          <p:spPr>
            <a:xfrm>
              <a:off x="5454360" y="2816280"/>
              <a:ext cx="1290600" cy="12888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01" name="object 17"/>
          <p:cNvSpPr/>
          <p:nvPr/>
        </p:nvSpPr>
        <p:spPr>
          <a:xfrm>
            <a:off x="5676480" y="2924280"/>
            <a:ext cx="844200" cy="895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b="1" lang="en-US" sz="5800" spc="-26" strike="noStrike" u="none">
                <a:solidFill>
                  <a:srgbClr val="ffffff"/>
                </a:solidFill>
                <a:uFillTx/>
                <a:latin typeface="Arial"/>
              </a:rPr>
              <a:t>vs</a:t>
            </a:r>
            <a:endParaRPr b="0" lang="en-US" sz="5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2" name="object 18"/>
          <p:cNvSpPr/>
          <p:nvPr/>
        </p:nvSpPr>
        <p:spPr>
          <a:xfrm>
            <a:off x="2781720" y="1850400"/>
            <a:ext cx="63468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zh-CN" sz="2400" spc="-26" strike="noStrike" u="none">
                <a:solidFill>
                  <a:srgbClr val="c43752"/>
                </a:solidFill>
                <a:uFillTx/>
                <a:latin typeface="Microsoft YaHei"/>
              </a:rPr>
              <a:t>优势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3" name="object 19"/>
          <p:cNvSpPr/>
          <p:nvPr/>
        </p:nvSpPr>
        <p:spPr>
          <a:xfrm>
            <a:off x="8782200" y="1850400"/>
            <a:ext cx="63468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zh-CN" sz="2400" spc="-26" strike="noStrike" u="none">
                <a:solidFill>
                  <a:srgbClr val="cf4879"/>
                </a:solidFill>
                <a:uFillTx/>
                <a:latin typeface="Microsoft YaHei"/>
              </a:rPr>
              <a:t>劣势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4" name="object 20"/>
          <p:cNvSpPr/>
          <p:nvPr/>
        </p:nvSpPr>
        <p:spPr>
          <a:xfrm>
            <a:off x="1225800" y="2764080"/>
            <a:ext cx="305388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97720" indent="-285120">
              <a:lnSpc>
                <a:spcPct val="100000"/>
              </a:lnSpc>
              <a:spcBef>
                <a:spcPts val="99"/>
              </a:spcBef>
              <a:buClr>
                <a:srgbClr val="16d493"/>
              </a:buClr>
              <a:buSzPct val="85000"/>
              <a:buFont typeface="Wingdings" charset="2"/>
              <a:buChar char=""/>
              <a:tabLst>
                <a:tab algn="l" pos="297720"/>
              </a:tabLst>
            </a:pPr>
            <a:r>
              <a:rPr b="0" lang="zh-CN" sz="2400" spc="-11" strike="noStrike" u="none">
                <a:solidFill>
                  <a:srgbClr val="000000"/>
                </a:solidFill>
                <a:uFillTx/>
                <a:latin typeface="Microsoft YaHei"/>
              </a:rPr>
              <a:t>语言理解和生成能力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97720" indent="-285120">
              <a:lnSpc>
                <a:spcPct val="100000"/>
              </a:lnSpc>
              <a:spcBef>
                <a:spcPts val="2880"/>
              </a:spcBef>
              <a:buClr>
                <a:srgbClr val="16d493"/>
              </a:buClr>
              <a:buSzPct val="85000"/>
              <a:buFont typeface="Wingdings" charset="2"/>
              <a:buChar char=""/>
              <a:tabLst>
                <a:tab algn="l" pos="297720"/>
              </a:tabLst>
            </a:pPr>
            <a:r>
              <a:rPr b="0" lang="zh-CN" sz="2400" spc="-11" strike="noStrike" u="none">
                <a:solidFill>
                  <a:srgbClr val="000000"/>
                </a:solidFill>
                <a:uFillTx/>
                <a:latin typeface="Microsoft YaHei"/>
              </a:rPr>
              <a:t>世界知识能力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97720" indent="-285120">
              <a:lnSpc>
                <a:spcPct val="100000"/>
              </a:lnSpc>
              <a:spcBef>
                <a:spcPts val="2880"/>
              </a:spcBef>
              <a:buClr>
                <a:srgbClr val="16d493"/>
              </a:buClr>
              <a:buSzPct val="85000"/>
              <a:buFont typeface="Wingdings" charset="2"/>
              <a:buChar char=""/>
              <a:tabLst>
                <a:tab algn="l" pos="297720"/>
              </a:tabLst>
            </a:pPr>
            <a:r>
              <a:rPr b="0" lang="zh-CN" sz="2400" spc="-11" strike="noStrike" u="none">
                <a:solidFill>
                  <a:srgbClr val="000000"/>
                </a:solidFill>
                <a:uFillTx/>
                <a:latin typeface="Microsoft YaHei"/>
              </a:rPr>
              <a:t>一定的推理能力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05" name="object 21"/>
          <p:cNvSpPr/>
          <p:nvPr/>
        </p:nvSpPr>
        <p:spPr>
          <a:xfrm>
            <a:off x="7226640" y="2764080"/>
            <a:ext cx="335880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97720" indent="-285120">
              <a:lnSpc>
                <a:spcPct val="100000"/>
              </a:lnSpc>
              <a:spcBef>
                <a:spcPts val="99"/>
              </a:spcBef>
              <a:buClr>
                <a:srgbClr val="ffc000"/>
              </a:buClr>
              <a:buSzPct val="85000"/>
              <a:buFont typeface="Wingdings" charset="2"/>
              <a:buChar char=""/>
              <a:tabLst>
                <a:tab algn="l" pos="297720"/>
              </a:tabLst>
            </a:pPr>
            <a:r>
              <a:rPr b="0" lang="zh-CN" sz="2400" strike="noStrike" u="none">
                <a:solidFill>
                  <a:srgbClr val="000000"/>
                </a:solidFill>
                <a:uFillTx/>
                <a:latin typeface="Microsoft YaHei"/>
              </a:rPr>
              <a:t>幻觉（生成错误答案</a:t>
            </a:r>
            <a:r>
              <a:rPr b="0" lang="zh-CN" sz="2400" spc="-51" strike="noStrike" u="none">
                <a:solidFill>
                  <a:srgbClr val="000000"/>
                </a:solidFill>
                <a:uFillTx/>
                <a:latin typeface="Microsoft YaHei"/>
              </a:rPr>
              <a:t>）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97720" indent="-285120">
              <a:lnSpc>
                <a:spcPct val="100000"/>
              </a:lnSpc>
              <a:spcBef>
                <a:spcPts val="2880"/>
              </a:spcBef>
              <a:buClr>
                <a:srgbClr val="ffc000"/>
              </a:buClr>
              <a:buSzPct val="85000"/>
              <a:buFont typeface="Wingdings" charset="2"/>
              <a:buChar char=""/>
              <a:tabLst>
                <a:tab algn="l" pos="297720"/>
              </a:tabLst>
            </a:pPr>
            <a:r>
              <a:rPr b="0" lang="zh-CN" sz="2400" spc="-11" strike="noStrike" u="none">
                <a:solidFill>
                  <a:srgbClr val="000000"/>
                </a:solidFill>
                <a:uFillTx/>
                <a:latin typeface="Microsoft YaHei"/>
              </a:rPr>
              <a:t>知识库有限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97720" indent="-285120">
              <a:lnSpc>
                <a:spcPct val="100000"/>
              </a:lnSpc>
              <a:spcBef>
                <a:spcPts val="2880"/>
              </a:spcBef>
              <a:buClr>
                <a:srgbClr val="ffc000"/>
              </a:buClr>
              <a:buSzPct val="85000"/>
              <a:buFont typeface="Wingdings" charset="2"/>
              <a:buChar char=""/>
              <a:tabLst>
                <a:tab algn="l" pos="297720"/>
              </a:tabLst>
            </a:pPr>
            <a:r>
              <a:rPr b="0" lang="zh-CN" sz="2400" spc="-11" strike="noStrike" u="none">
                <a:solidFill>
                  <a:srgbClr val="000000"/>
                </a:solidFill>
                <a:uFillTx/>
                <a:latin typeface="Microsoft YaHei"/>
              </a:rPr>
              <a:t>上下文窗口限制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object 1"/>
          <p:cNvGrpSpPr/>
          <p:nvPr/>
        </p:nvGrpSpPr>
        <p:grpSpPr>
          <a:xfrm>
            <a:off x="0" y="0"/>
            <a:ext cx="12191760" cy="1028520"/>
            <a:chOff x="0" y="0"/>
            <a:chExt cx="12191760" cy="1028520"/>
          </a:xfrm>
        </p:grpSpPr>
        <p:pic>
          <p:nvPicPr>
            <p:cNvPr id="107" name="object 51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2189960" cy="1025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8" name="object 52" descr=""/>
            <p:cNvPicPr/>
            <p:nvPr/>
          </p:nvPicPr>
          <p:blipFill>
            <a:blip r:embed="rId2"/>
            <a:stretch/>
          </p:blipFill>
          <p:spPr>
            <a:xfrm>
              <a:off x="7508880" y="0"/>
              <a:ext cx="4682880" cy="1008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09" name="object 53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91760" cy="10285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10" name="object 54"/>
          <p:cNvSpPr/>
          <p:nvPr/>
        </p:nvSpPr>
        <p:spPr>
          <a:xfrm>
            <a:off x="0" y="6548760"/>
            <a:ext cx="12191760" cy="3096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309600"/>
              <a:gd name="textAreaBottom" fmla="*/ 309960 h 309600"/>
            </a:gdLst>
            <a:ahLst/>
            <a:rect l="textAreaLeft" t="textAreaTop" r="textAreaRight" b="textAreaBottom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85080" y="263520"/>
            <a:ext cx="4597200" cy="5742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zh-CN" sz="3600" spc="-6" strike="noStrike" u="none">
                <a:solidFill>
                  <a:srgbClr val="ffffff"/>
                </a:solidFill>
                <a:uFillTx/>
                <a:latin typeface="Microsoft YaHei"/>
              </a:rPr>
              <a:t>生成模型的优势与劣势</a:t>
            </a:r>
            <a:endParaRPr b="0" lang="en-US" sz="36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2" name=""/>
          <p:cNvSpPr txBox="1"/>
          <p:nvPr/>
        </p:nvSpPr>
        <p:spPr>
          <a:xfrm>
            <a:off x="347400" y="1165320"/>
            <a:ext cx="11352600" cy="3061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zh-CN" sz="1500" strike="noStrike" u="none">
                <a:solidFill>
                  <a:srgbClr val="000000"/>
                </a:solidFill>
                <a:uFillTx/>
                <a:latin typeface="Arial"/>
              </a:rPr>
              <a:t>核心结论</a:t>
            </a:r>
            <a:endParaRPr b="1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RAG</a:t>
            </a:r>
            <a:r>
              <a:rPr b="0" lang="zh-CN" sz="1500" strike="noStrike" u="none">
                <a:solidFill>
                  <a:srgbClr val="000000"/>
                </a:solidFill>
                <a:uFillTx/>
                <a:latin typeface="Arial"/>
              </a:rPr>
              <a:t>全面胜出：针对冷门知识问答，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RAG</a:t>
            </a:r>
            <a:r>
              <a:rPr b="0" lang="zh-CN" sz="1500" strike="noStrike" u="none">
                <a:solidFill>
                  <a:srgbClr val="000000"/>
                </a:solidFill>
                <a:uFillTx/>
                <a:latin typeface="Arial"/>
              </a:rPr>
              <a:t>性能始终优于微调（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FT</a:t>
            </a:r>
            <a:r>
              <a:rPr b="0" lang="zh-CN" sz="1500" strike="noStrike" u="none">
                <a:solidFill>
                  <a:srgbClr val="000000"/>
                </a:solidFill>
                <a:uFillTx/>
                <a:latin typeface="Arial"/>
              </a:rPr>
              <a:t>），尤其在中小模型（如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Flan-T5 Small/Base</a:t>
            </a:r>
            <a:r>
              <a:rPr b="0" lang="zh-CN" sz="1500" strike="noStrike" u="none">
                <a:solidFill>
                  <a:srgbClr val="000000"/>
                </a:solidFill>
                <a:uFillTx/>
                <a:latin typeface="Arial"/>
              </a:rPr>
              <a:t>）中优势显著。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zh-CN" sz="1500" strike="noStrike" u="none">
                <a:solidFill>
                  <a:srgbClr val="000000"/>
                </a:solidFill>
                <a:uFillTx/>
                <a:latin typeface="Arial"/>
              </a:rPr>
              <a:t>微调的价值：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FT</a:t>
            </a:r>
            <a:r>
              <a:rPr b="0" lang="zh-CN" sz="1500" strike="noStrike" u="none">
                <a:solidFill>
                  <a:srgbClr val="000000"/>
                </a:solidFill>
                <a:uFillTx/>
                <a:latin typeface="Arial"/>
              </a:rPr>
              <a:t>在最热门和最冷门实体上表现较好，但需高成本；大模型（如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Flan-T5 Large</a:t>
            </a:r>
            <a:r>
              <a:rPr b="0" lang="zh-CN" sz="1500" strike="noStrike" u="none">
                <a:solidFill>
                  <a:srgbClr val="000000"/>
                </a:solidFill>
                <a:uFillTx/>
                <a:latin typeface="Arial"/>
              </a:rPr>
              <a:t>）微调效果减弱。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1+1&gt;2</a:t>
            </a:r>
            <a:r>
              <a:rPr b="0" lang="zh-CN" sz="1500" strike="noStrike" u="none">
                <a:solidFill>
                  <a:srgbClr val="000000"/>
                </a:solidFill>
                <a:uFillTx/>
                <a:latin typeface="Arial"/>
              </a:rPr>
              <a:t>策略：结合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RAG</a:t>
            </a:r>
            <a:r>
              <a:rPr b="0" lang="zh-CN" sz="1500" strike="noStrike" u="none">
                <a:solidFill>
                  <a:srgbClr val="000000"/>
                </a:solidFill>
                <a:uFillTx/>
                <a:latin typeface="Arial"/>
              </a:rPr>
              <a:t>与微调（</a:t>
            </a:r>
            <a:r>
              <a:rPr b="0" lang="en-US" sz="1500" strike="noStrike" u="none">
                <a:solidFill>
                  <a:srgbClr val="000000"/>
                </a:solidFill>
                <a:uFillTx/>
                <a:latin typeface="Arial"/>
              </a:rPr>
              <a:t>+FT+RAG</a:t>
            </a:r>
            <a:r>
              <a:rPr b="0" lang="zh-CN" sz="1500" strike="noStrike" u="none">
                <a:solidFill>
                  <a:srgbClr val="000000"/>
                </a:solidFill>
                <a:uFillTx/>
                <a:latin typeface="Arial"/>
              </a:rPr>
              <a:t>）可实现最佳性能，尤其在小模型中提升显著。</a:t>
            </a:r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  <a:p>
            <a:endParaRPr b="0" lang="en-US" sz="15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aphicFrame>
        <p:nvGraphicFramePr>
          <p:cNvPr id="113" name="object 56"/>
          <p:cNvGraphicFramePr/>
          <p:nvPr/>
        </p:nvGraphicFramePr>
        <p:xfrm>
          <a:off x="324000" y="3564360"/>
          <a:ext cx="11045880" cy="3943080"/>
        </p:xfrm>
        <a:graphic>
          <a:graphicData uri="http://schemas.openxmlformats.org/drawingml/2006/table">
            <a:tbl>
              <a:tblPr/>
              <a:tblGrid>
                <a:gridCol w="3682080"/>
                <a:gridCol w="3682080"/>
                <a:gridCol w="3682080"/>
              </a:tblGrid>
              <a:tr h="493200">
                <a:tc>
                  <a:txBody>
                    <a:bodyPr lIns="0" rIns="0" tIns="102600" bIns="0" anchor="t">
                      <a:noAutofit/>
                    </a:bodyPr>
                    <a:p>
                      <a:pPr algn="ctr"/>
                      <a:r>
                        <a:rPr b="0" lang="zh-CN" sz="1800" spc="-11" strike="noStrike" u="none">
                          <a:solidFill>
                            <a:srgbClr val="ffffff"/>
                          </a:solidFill>
                          <a:uFillTx/>
                          <a:latin typeface="SimSun"/>
                        </a:rPr>
                        <a:t>维度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9f2d1b"/>
                    </a:solidFill>
                  </a:tcPr>
                </a:tc>
                <a:tc>
                  <a:txBody>
                    <a:bodyPr lIns="0" rIns="0" tIns="102600" bIns="0" anchor="t">
                      <a:noAutofit/>
                    </a:bodyPr>
                    <a:p>
                      <a:pPr algn="ctr"/>
                      <a:r>
                        <a:rPr b="0" lang="en-US" sz="1800" strike="noStrike" u="none">
                          <a:solidFill>
                            <a:srgbClr val="ffffff"/>
                          </a:solidFill>
                          <a:uFillTx/>
                          <a:latin typeface="SimSun"/>
                        </a:rPr>
                        <a:t>RAG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9f2d1b"/>
                    </a:solidFill>
                  </a:tcPr>
                </a:tc>
                <a:tc>
                  <a:txBody>
                    <a:bodyPr lIns="0" rIns="0" tIns="102600" bIns="0" anchor="t">
                      <a:noAutofit/>
                    </a:bodyPr>
                    <a:p>
                      <a:pPr algn="ctr"/>
                      <a:r>
                        <a:rPr b="0" lang="zh-CN" sz="1800" spc="-26" strike="noStrike" u="none">
                          <a:solidFill>
                            <a:srgbClr val="ffffff"/>
                          </a:solidFill>
                          <a:uFillTx/>
                          <a:latin typeface="SimSun"/>
                        </a:rPr>
                        <a:t>微调</a:t>
                      </a:r>
                      <a:endParaRPr b="0" lang="en-US" sz="1800" strike="noStrike" u="none">
                        <a:solidFill>
                          <a:srgbClr val="ffffff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38160">
                      <a:solidFill>
                        <a:srgbClr val="ffffff"/>
                      </a:solidFill>
                      <a:prstDash val="solid"/>
                    </a:lnB>
                    <a:solidFill>
                      <a:srgbClr val="9f2d1b"/>
                    </a:solidFill>
                  </a:tcPr>
                </a:tc>
              </a:tr>
              <a:tr h="493200">
                <a:tc>
                  <a:txBody>
                    <a:bodyPr lIns="0" rIns="0" tIns="119160" bIns="0" anchor="t">
                      <a:noAutofit/>
                    </a:bodyPr>
                    <a:p>
                      <a:pPr algn="ctr"/>
                      <a:r>
                        <a:rPr b="0" lang="zh-CN" sz="1600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原理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 lIns="0" rIns="0" tIns="119160" bIns="0" anchor="t">
                      <a:noAutofit/>
                    </a:bodyPr>
                    <a:p>
                      <a:pPr algn="ctr"/>
                      <a:r>
                        <a:rPr b="0" lang="zh-CN" sz="1600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动态检索外部知识增强生成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 lIns="0" rIns="0" tIns="119160" bIns="0" anchor="t">
                      <a:noAutofit/>
                    </a:bodyPr>
                    <a:p>
                      <a:pPr algn="ctr"/>
                      <a:r>
                        <a:rPr b="0" lang="zh-CN" sz="1600" spc="-11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更新模型参数记忆知识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</a:tr>
              <a:tr h="493200">
                <a:tc>
                  <a:txBody>
                    <a:bodyPr lIns="0" rIns="0" tIns="119160" bIns="0" anchor="t">
                      <a:noAutofit/>
                    </a:bodyPr>
                    <a:p>
                      <a:pPr algn="ctr"/>
                      <a:r>
                        <a:rPr b="0" lang="zh-CN" sz="1600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成本 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 lIns="0" rIns="0" tIns="119160" bIns="0" anchor="t">
                      <a:noAutofit/>
                    </a:bodyPr>
                    <a:p>
                      <a:pPr algn="ctr"/>
                      <a:r>
                        <a:rPr b="0" lang="zh-CN" sz="1600" spc="-11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低（无需训练） 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 lIns="0" rIns="0" tIns="119160" bIns="0" anchor="t">
                      <a:noAutofit/>
                    </a:bodyPr>
                    <a:p>
                      <a:pPr algn="ctr"/>
                      <a:r>
                        <a:rPr b="0" lang="zh-CN" sz="1600" spc="-11" strike="noStrike" u="sng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高（需数据生成与训练） 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</a:tr>
              <a:tr h="492480">
                <a:tc>
                  <a:txBody>
                    <a:bodyPr lIns="0" rIns="0" tIns="119160" bIns="0" anchor="t">
                      <a:noAutofit/>
                    </a:bodyPr>
                    <a:p>
                      <a:pPr algn="ctr"/>
                      <a:r>
                        <a:rPr b="0" lang="zh-CN" sz="1600" strike="noStrike" u="none">
                          <a:solidFill>
                            <a:schemeClr val="dk1"/>
                          </a:solidFill>
                          <a:uFillTx/>
                          <a:latin typeface="SimSun"/>
                        </a:rPr>
                        <a:t>适应性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Tx/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 gridSpan="2">
                  <a:txBody>
                    <a:bodyPr lIns="0" rIns="0" tIns="119160" bIns="0" anchor="t">
                      <a:noAutofit/>
                    </a:bodyPr>
                    <a:p>
                      <a:r>
                        <a:rPr b="0" lang="en-US" sz="1600" strike="noStrike" u="none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FT </a:t>
                      </a:r>
                      <a:r>
                        <a:rPr b="0" lang="zh-CN" sz="1600" strike="noStrike" u="none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提高了基础模型的精度，但不能达到 </a:t>
                      </a:r>
                      <a:r>
                        <a:rPr b="0" lang="en-US" sz="1600" strike="noStrike" u="none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RAG </a:t>
                      </a:r>
                      <a:r>
                        <a:rPr b="0" lang="zh-CN" sz="1600" strike="noStrike" u="none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在基础模型上的有效性。通过集成 </a:t>
                      </a:r>
                      <a:r>
                        <a:rPr b="0" lang="en-US" sz="1600" strike="noStrike" u="none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FT </a:t>
                      </a:r>
                      <a:r>
                        <a:rPr b="0" lang="zh-CN" sz="1600" strike="noStrike" u="none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和 </a:t>
                      </a:r>
                      <a:r>
                        <a:rPr b="0" lang="en-US" sz="1600" strike="noStrike" u="none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RAG </a:t>
                      </a:r>
                      <a:r>
                        <a:rPr b="0" lang="zh-CN" sz="1600" strike="noStrike" u="none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</a:rPr>
                        <a:t>来实现最佳性能。 </a:t>
                      </a:r>
                      <a:endParaRPr b="0" lang="en-US" sz="1600" strike="noStrike" u="none">
                        <a:solidFill>
                          <a:srgbClr val="000000"/>
                        </a:solidFill>
                        <a:uFill>
                          <a:solidFill>
                            <a:srgbClr val="a63ddc"/>
                          </a:solidFill>
                        </a:uFill>
                        <a:latin typeface="Arial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 hMerge="1">
                  <a:txBody>
                    <a:bodyPr lIns="0" rIns="0" tIns="119160" bIns="0" anchor="t">
                      <a:noAutofit/>
                    </a:bodyPr>
                    <a:p>
                      <a:endParaRPr b="0" lang="en-US" sz="2400" strike="noStrike" u="none">
                        <a:solidFill>
                          <a:srgbClr val="000000"/>
                        </a:solidFill>
                        <a:uFill>
                          <a:solidFill>
                            <a:srgbClr val="a63ddc"/>
                          </a:solidFill>
                        </a:uFill>
                        <a:latin typeface="Times New Roman"/>
                      </a:endParaRPr>
                    </a:p>
                  </a:txBody>
                  <a:tcPr anchor="t">
                    <a:lnL w="12240">
                      <a:solidFill>
                        <a:srgbClr val="ffffff"/>
                      </a:solidFill>
                      <a:prstDash val="solid"/>
                    </a:lnL>
                    <a:lnR w="12240">
                      <a:solidFill>
                        <a:srgbClr val="ffffff"/>
                      </a:solidFill>
                      <a:prstDash val="solid"/>
                    </a:lnR>
                    <a:lnT w="12240">
                      <a:solidFill>
                        <a:srgbClr val="ffffff"/>
                      </a:solidFill>
                      <a:prstDash val="solid"/>
                    </a:lnT>
                    <a:lnB w="1224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</a:tr>
            </a:tbl>
          </a:graphicData>
        </a:graphic>
      </p:graphicFrame>
      <p:sp>
        <p:nvSpPr>
          <p:cNvPr id="114" name=""/>
          <p:cNvSpPr txBox="1"/>
          <p:nvPr/>
        </p:nvSpPr>
        <p:spPr>
          <a:xfrm>
            <a:off x="2880000" y="5940000"/>
            <a:ext cx="5846040" cy="2584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zh-CN" sz="1000" strike="noStrike" u="none">
                <a:solidFill>
                  <a:srgbClr val="000000"/>
                </a:solidFill>
                <a:uFillTx/>
                <a:latin typeface="Arial"/>
              </a:rPr>
              <a:t>《</a:t>
            </a:r>
            <a:r>
              <a:rPr b="0" lang="en-US" sz="1000" strike="noStrike" u="none">
                <a:solidFill>
                  <a:srgbClr val="000000"/>
                </a:solidFill>
                <a:uFillTx/>
                <a:latin typeface="Arial"/>
              </a:rPr>
              <a:t>RAG VS FINE-TUNING: PIPELINES, TRADEOFFS, AND A CASE STUDY ON AGRICULTURE</a:t>
            </a:r>
            <a:r>
              <a:rPr b="0" lang="zh-CN" sz="1000" strike="noStrike" u="none">
                <a:solidFill>
                  <a:srgbClr val="000000"/>
                </a:solidFill>
                <a:uFillTx/>
                <a:latin typeface="Arial"/>
              </a:rPr>
              <a:t>》 </a:t>
            </a:r>
            <a:endParaRPr b="0" lang="en-US" sz="1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4"/>
          <a:stretch/>
        </p:blipFill>
        <p:spPr>
          <a:xfrm>
            <a:off x="4099320" y="720000"/>
            <a:ext cx="6880680" cy="56462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" name="object 2"/>
          <p:cNvGrpSpPr/>
          <p:nvPr/>
        </p:nvGrpSpPr>
        <p:grpSpPr>
          <a:xfrm>
            <a:off x="0" y="0"/>
            <a:ext cx="12191760" cy="1028520"/>
            <a:chOff x="0" y="0"/>
            <a:chExt cx="12191760" cy="1028520"/>
          </a:xfrm>
        </p:grpSpPr>
        <p:pic>
          <p:nvPicPr>
            <p:cNvPr id="117" name="object 3" descr=""/>
            <p:cNvPicPr/>
            <p:nvPr/>
          </p:nvPicPr>
          <p:blipFill>
            <a:blip r:embed="rId1"/>
            <a:stretch/>
          </p:blipFill>
          <p:spPr>
            <a:xfrm>
              <a:off x="0" y="0"/>
              <a:ext cx="12189960" cy="102528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8" name="object 4" descr=""/>
            <p:cNvPicPr/>
            <p:nvPr/>
          </p:nvPicPr>
          <p:blipFill>
            <a:blip r:embed="rId2"/>
            <a:stretch/>
          </p:blipFill>
          <p:spPr>
            <a:xfrm>
              <a:off x="7508880" y="0"/>
              <a:ext cx="4682880" cy="1008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19" name="object 5" descr=""/>
            <p:cNvPicPr/>
            <p:nvPr/>
          </p:nvPicPr>
          <p:blipFill>
            <a:blip r:embed="rId3"/>
            <a:stretch/>
          </p:blipFill>
          <p:spPr>
            <a:xfrm>
              <a:off x="0" y="0"/>
              <a:ext cx="12191760" cy="102852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20" name="object 7"/>
          <p:cNvSpPr/>
          <p:nvPr/>
        </p:nvSpPr>
        <p:spPr>
          <a:xfrm>
            <a:off x="0" y="6548760"/>
            <a:ext cx="12191760" cy="3096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309600"/>
              <a:gd name="textAreaBottom" fmla="*/ 309960 h 309600"/>
            </a:gdLst>
            <a:ahLst/>
            <a:rect l="textAreaLeft" t="textAreaTop" r="textAreaRight" b="textAreaBottom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85080" y="263520"/>
            <a:ext cx="7368840" cy="111024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zh-CN" sz="3600" strike="noStrike" u="none">
                <a:solidFill>
                  <a:srgbClr val="ffffff"/>
                </a:solidFill>
                <a:uFillTx/>
                <a:latin typeface="Microsoft YaHei"/>
              </a:rPr>
              <a:t>推理模型</a:t>
            </a:r>
            <a:r>
              <a:rPr b="1" lang="zh-CN" sz="3600" spc="-51" strike="noStrike" u="none">
                <a:solidFill>
                  <a:srgbClr val="ffffff"/>
                </a:solidFill>
                <a:uFillTx/>
                <a:latin typeface="Microsoft YaHei"/>
              </a:rPr>
              <a:t>（</a:t>
            </a:r>
            <a:r>
              <a:rPr b="1" lang="en-US" sz="3600" spc="-51" strike="noStrike" u="none">
                <a:solidFill>
                  <a:srgbClr val="ffffff"/>
                </a:solidFill>
                <a:uFillTx/>
                <a:latin typeface="Microsoft YaHei"/>
              </a:rPr>
              <a:t>DeepSeek-</a:t>
            </a:r>
            <a:r>
              <a:rPr b="1" lang="en-US" sz="3600" spc="-11" strike="noStrike" u="none">
                <a:solidFill>
                  <a:srgbClr val="ffffff"/>
                </a:solidFill>
                <a:uFillTx/>
                <a:latin typeface="Microsoft YaHei"/>
              </a:rPr>
              <a:t>R1</a:t>
            </a:r>
            <a:r>
              <a:rPr b="1" lang="en-US" sz="3600" spc="-14" strike="noStrike" u="none">
                <a:solidFill>
                  <a:srgbClr val="ffffff"/>
                </a:solidFill>
                <a:uFillTx/>
                <a:latin typeface="Microsoft YaHei"/>
              </a:rPr>
              <a:t>)</a:t>
            </a:r>
            <a:r>
              <a:rPr b="1" lang="zh-CN" sz="3600" spc="-14" strike="noStrike" u="none">
                <a:solidFill>
                  <a:srgbClr val="ffffff"/>
                </a:solidFill>
                <a:uFillTx/>
                <a:latin typeface="Microsoft YaHei"/>
              </a:rPr>
              <a:t>工作原理</a:t>
            </a:r>
            <a:endParaRPr b="0" lang="en-US" sz="36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grpSp>
        <p:nvGrpSpPr>
          <p:cNvPr id="122" name="object 9"/>
          <p:cNvGrpSpPr/>
          <p:nvPr/>
        </p:nvGrpSpPr>
        <p:grpSpPr>
          <a:xfrm>
            <a:off x="692280" y="2262960"/>
            <a:ext cx="3673800" cy="1693440"/>
            <a:chOff x="692280" y="2262960"/>
            <a:chExt cx="3673800" cy="1693440"/>
          </a:xfrm>
        </p:grpSpPr>
        <p:pic>
          <p:nvPicPr>
            <p:cNvPr id="123" name="object 10" descr=""/>
            <p:cNvPicPr/>
            <p:nvPr/>
          </p:nvPicPr>
          <p:blipFill>
            <a:blip r:embed="rId4"/>
            <a:stretch/>
          </p:blipFill>
          <p:spPr>
            <a:xfrm>
              <a:off x="692280" y="2885040"/>
              <a:ext cx="3673800" cy="1071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4" name="object 11" descr=""/>
            <p:cNvPicPr/>
            <p:nvPr/>
          </p:nvPicPr>
          <p:blipFill>
            <a:blip r:embed="rId5"/>
            <a:stretch/>
          </p:blipFill>
          <p:spPr>
            <a:xfrm>
              <a:off x="1292400" y="2980800"/>
              <a:ext cx="2473200" cy="7189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5" name="object 12" descr=""/>
            <p:cNvPicPr/>
            <p:nvPr/>
          </p:nvPicPr>
          <p:blipFill>
            <a:blip r:embed="rId6"/>
            <a:stretch/>
          </p:blipFill>
          <p:spPr>
            <a:xfrm>
              <a:off x="1445760" y="2712600"/>
              <a:ext cx="2166480" cy="80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26" name="object 13" descr=""/>
            <p:cNvPicPr/>
            <p:nvPr/>
          </p:nvPicPr>
          <p:blipFill>
            <a:blip r:embed="rId7"/>
            <a:stretch/>
          </p:blipFill>
          <p:spPr>
            <a:xfrm>
              <a:off x="896040" y="2262960"/>
              <a:ext cx="3264120" cy="11502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27" name="object 14"/>
          <p:cNvSpPr/>
          <p:nvPr/>
        </p:nvSpPr>
        <p:spPr>
          <a:xfrm>
            <a:off x="1591200" y="1722600"/>
            <a:ext cx="1874160" cy="109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algn="ctr">
              <a:lnSpc>
                <a:spcPct val="100000"/>
              </a:lnSpc>
              <a:spcBef>
                <a:spcPts val="96"/>
              </a:spcBef>
            </a:pPr>
            <a:r>
              <a:rPr b="1" lang="zh-CN" sz="1600" spc="-34" strike="noStrike" u="none">
                <a:solidFill>
                  <a:srgbClr val="c83e58"/>
                </a:solidFill>
                <a:uFillTx/>
                <a:latin typeface="Microsoft YaHei"/>
              </a:rPr>
              <a:t>思维链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zh-CN" sz="1600" strike="noStrike" u="none">
                <a:solidFill>
                  <a:srgbClr val="c83e58"/>
                </a:solidFill>
                <a:uFillTx/>
                <a:latin typeface="Microsoft YaHei"/>
              </a:rPr>
              <a:t>（</a:t>
            </a:r>
            <a:r>
              <a:rPr b="1" lang="en-US" sz="1600" strike="noStrike" u="none">
                <a:solidFill>
                  <a:srgbClr val="c83e58"/>
                </a:solidFill>
                <a:uFillTx/>
                <a:latin typeface="Calibri"/>
              </a:rPr>
              <a:t>Chain</a:t>
            </a:r>
            <a:r>
              <a:rPr b="1" lang="en-US" sz="1600" spc="-31" strike="noStrike" u="none">
                <a:solidFill>
                  <a:srgbClr val="c83e58"/>
                </a:solidFill>
                <a:uFillTx/>
                <a:latin typeface="Calibri"/>
              </a:rPr>
              <a:t> </a:t>
            </a:r>
            <a:r>
              <a:rPr b="1" lang="en-US" sz="1600" strike="noStrike" u="none">
                <a:solidFill>
                  <a:srgbClr val="c83e58"/>
                </a:solidFill>
                <a:uFillTx/>
                <a:latin typeface="Calibri"/>
              </a:rPr>
              <a:t>of</a:t>
            </a:r>
            <a:r>
              <a:rPr b="1" lang="en-US" sz="1600" spc="-34" strike="noStrike" u="none">
                <a:solidFill>
                  <a:srgbClr val="c83e58"/>
                </a:solidFill>
                <a:uFillTx/>
                <a:latin typeface="Calibri"/>
              </a:rPr>
              <a:t> </a:t>
            </a:r>
            <a:r>
              <a:rPr b="1" lang="en-US" sz="1600" spc="-11" strike="noStrike" u="none">
                <a:solidFill>
                  <a:srgbClr val="c83e58"/>
                </a:solidFill>
                <a:uFillTx/>
                <a:latin typeface="Calibri"/>
              </a:rPr>
              <a:t>Thought</a:t>
            </a:r>
            <a:r>
              <a:rPr b="1" lang="zh-CN" sz="1600" spc="-11" strike="noStrike" u="none">
                <a:solidFill>
                  <a:srgbClr val="c83e58"/>
                </a:solidFill>
                <a:uFillTx/>
                <a:latin typeface="Microsoft YaHei"/>
              </a:rPr>
              <a:t>）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86"/>
              </a:spcBef>
            </a:pPr>
            <a:r>
              <a:rPr b="0" lang="zh-CN" sz="1400" spc="74" strike="noStrike" u="none">
                <a:solidFill>
                  <a:srgbClr val="000000"/>
                </a:solidFill>
                <a:uFillTx/>
                <a:latin typeface="Microsoft YaHei"/>
              </a:rPr>
              <a:t>让模型进行慢思考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28" name="object 15"/>
          <p:cNvGrpSpPr/>
          <p:nvPr/>
        </p:nvGrpSpPr>
        <p:grpSpPr>
          <a:xfrm>
            <a:off x="4070520" y="3599640"/>
            <a:ext cx="3673440" cy="1693440"/>
            <a:chOff x="4070520" y="3599640"/>
            <a:chExt cx="3673440" cy="1693440"/>
          </a:xfrm>
        </p:grpSpPr>
        <p:pic>
          <p:nvPicPr>
            <p:cNvPr id="129" name="object 16" descr=""/>
            <p:cNvPicPr/>
            <p:nvPr/>
          </p:nvPicPr>
          <p:blipFill>
            <a:blip r:embed="rId8"/>
            <a:stretch/>
          </p:blipFill>
          <p:spPr>
            <a:xfrm>
              <a:off x="4070520" y="4221720"/>
              <a:ext cx="3673440" cy="1071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30" name="object 17" descr=""/>
            <p:cNvPicPr/>
            <p:nvPr/>
          </p:nvPicPr>
          <p:blipFill>
            <a:blip r:embed="rId9"/>
            <a:stretch/>
          </p:blipFill>
          <p:spPr>
            <a:xfrm>
              <a:off x="4671000" y="4318920"/>
              <a:ext cx="2473200" cy="7189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31" name="object 18" descr=""/>
            <p:cNvPicPr/>
            <p:nvPr/>
          </p:nvPicPr>
          <p:blipFill>
            <a:blip r:embed="rId10"/>
            <a:stretch/>
          </p:blipFill>
          <p:spPr>
            <a:xfrm>
              <a:off x="4824000" y="4049280"/>
              <a:ext cx="2166480" cy="80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32" name="object 19" descr=""/>
            <p:cNvPicPr/>
            <p:nvPr/>
          </p:nvPicPr>
          <p:blipFill>
            <a:blip r:embed="rId11"/>
            <a:stretch/>
          </p:blipFill>
          <p:spPr>
            <a:xfrm>
              <a:off x="4274640" y="3599640"/>
              <a:ext cx="3264120" cy="11502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33" name="object 20"/>
          <p:cNvSpPr/>
          <p:nvPr/>
        </p:nvSpPr>
        <p:spPr>
          <a:xfrm>
            <a:off x="4614480" y="3059640"/>
            <a:ext cx="2679840" cy="1064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algn="ctr">
              <a:lnSpc>
                <a:spcPct val="100000"/>
              </a:lnSpc>
              <a:spcBef>
                <a:spcPts val="96"/>
              </a:spcBef>
            </a:pPr>
            <a:r>
              <a:rPr b="1" lang="zh-CN" sz="1600" spc="-34" strike="noStrike" u="none">
                <a:solidFill>
                  <a:srgbClr val="c83e58"/>
                </a:solidFill>
                <a:uFillTx/>
                <a:latin typeface="Microsoft YaHei"/>
              </a:rPr>
              <a:t>蒸馏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zh-CN" sz="1600" spc="-11" strike="noStrike" u="none">
                <a:solidFill>
                  <a:srgbClr val="c83e58"/>
                </a:solidFill>
                <a:uFillTx/>
                <a:latin typeface="Microsoft YaHei"/>
              </a:rPr>
              <a:t>（</a:t>
            </a:r>
            <a:r>
              <a:rPr b="1" lang="en-US" sz="1600" spc="-11" strike="noStrike" u="none">
                <a:solidFill>
                  <a:srgbClr val="c83e58"/>
                </a:solidFill>
                <a:uFillTx/>
                <a:latin typeface="Calibri"/>
              </a:rPr>
              <a:t>Distillation</a:t>
            </a:r>
            <a:r>
              <a:rPr b="1" lang="zh-CN" sz="1600" spc="-11" strike="noStrike" u="none">
                <a:solidFill>
                  <a:srgbClr val="c83e58"/>
                </a:solidFill>
                <a:uFillTx/>
                <a:latin typeface="Microsoft YaHei"/>
              </a:rPr>
              <a:t>）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12600">
              <a:lnSpc>
                <a:spcPct val="100000"/>
              </a:lnSpc>
              <a:spcBef>
                <a:spcPts val="1086"/>
              </a:spcBef>
            </a:pPr>
            <a:r>
              <a:rPr b="0" lang="zh-CN" sz="1400" spc="79" strike="noStrike" u="none">
                <a:solidFill>
                  <a:srgbClr val="000000"/>
                </a:solidFill>
                <a:uFillTx/>
                <a:latin typeface="Microsoft YaHei"/>
              </a:rPr>
              <a:t>在不损失能力的情况下缩小模型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34" name="object 21"/>
          <p:cNvGrpSpPr/>
          <p:nvPr/>
        </p:nvGrpSpPr>
        <p:grpSpPr>
          <a:xfrm>
            <a:off x="7467480" y="2267640"/>
            <a:ext cx="3673440" cy="1693800"/>
            <a:chOff x="7467480" y="2267640"/>
            <a:chExt cx="3673440" cy="1693800"/>
          </a:xfrm>
        </p:grpSpPr>
        <p:pic>
          <p:nvPicPr>
            <p:cNvPr id="135" name="object 22" descr=""/>
            <p:cNvPicPr/>
            <p:nvPr/>
          </p:nvPicPr>
          <p:blipFill>
            <a:blip r:embed="rId12"/>
            <a:stretch/>
          </p:blipFill>
          <p:spPr>
            <a:xfrm>
              <a:off x="7467480" y="2890080"/>
              <a:ext cx="3673440" cy="107136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36" name="object 23" descr=""/>
            <p:cNvPicPr/>
            <p:nvPr/>
          </p:nvPicPr>
          <p:blipFill>
            <a:blip r:embed="rId13"/>
            <a:stretch/>
          </p:blipFill>
          <p:spPr>
            <a:xfrm>
              <a:off x="8067960" y="2986920"/>
              <a:ext cx="2473200" cy="7189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37" name="object 24" descr=""/>
            <p:cNvPicPr/>
            <p:nvPr/>
          </p:nvPicPr>
          <p:blipFill>
            <a:blip r:embed="rId14"/>
            <a:stretch/>
          </p:blipFill>
          <p:spPr>
            <a:xfrm>
              <a:off x="8220960" y="2717280"/>
              <a:ext cx="2166480" cy="802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38" name="object 25" descr=""/>
            <p:cNvPicPr/>
            <p:nvPr/>
          </p:nvPicPr>
          <p:blipFill>
            <a:blip r:embed="rId15"/>
            <a:stretch/>
          </p:blipFill>
          <p:spPr>
            <a:xfrm>
              <a:off x="7671960" y="2267640"/>
              <a:ext cx="3264120" cy="115020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39" name="object 26"/>
          <p:cNvSpPr/>
          <p:nvPr/>
        </p:nvSpPr>
        <p:spPr>
          <a:xfrm>
            <a:off x="8080560" y="1727640"/>
            <a:ext cx="2445840" cy="1094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240" bIns="0" anchor="t">
            <a:spAutoFit/>
          </a:bodyPr>
          <a:p>
            <a:pPr algn="ctr">
              <a:lnSpc>
                <a:spcPct val="100000"/>
              </a:lnSpc>
              <a:spcBef>
                <a:spcPts val="96"/>
              </a:spcBef>
            </a:pPr>
            <a:r>
              <a:rPr b="1" lang="zh-CN" sz="1600" spc="-31" strike="noStrike" u="none">
                <a:solidFill>
                  <a:srgbClr val="cf4879"/>
                </a:solidFill>
                <a:uFillTx/>
                <a:latin typeface="Microsoft YaHei"/>
              </a:rPr>
              <a:t>强化学习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zh-CN" sz="1600" spc="-11" strike="noStrike" u="none">
                <a:solidFill>
                  <a:srgbClr val="cf4879"/>
                </a:solidFill>
                <a:uFillTx/>
                <a:latin typeface="Microsoft YaHei"/>
              </a:rPr>
              <a:t>（</a:t>
            </a:r>
            <a:r>
              <a:rPr b="1" lang="en-US" sz="1600" spc="-11" strike="noStrike" u="none">
                <a:solidFill>
                  <a:srgbClr val="cf4879"/>
                </a:solidFill>
                <a:uFillTx/>
                <a:latin typeface="Calibri"/>
              </a:rPr>
              <a:t>Reinforcement</a:t>
            </a:r>
            <a:r>
              <a:rPr b="1" lang="en-US" sz="1600" spc="-54" strike="noStrike" u="none">
                <a:solidFill>
                  <a:srgbClr val="cf4879"/>
                </a:solidFill>
                <a:uFillTx/>
                <a:latin typeface="Calibri"/>
              </a:rPr>
              <a:t> </a:t>
            </a:r>
            <a:r>
              <a:rPr b="1" lang="en-US" sz="1600" spc="-11" strike="noStrike" u="none">
                <a:solidFill>
                  <a:srgbClr val="cf4879"/>
                </a:solidFill>
                <a:uFillTx/>
                <a:latin typeface="Calibri"/>
              </a:rPr>
              <a:t>Learning</a:t>
            </a:r>
            <a:r>
              <a:rPr b="1" lang="zh-CN" sz="1600" spc="-11" strike="noStrike" u="none">
                <a:solidFill>
                  <a:srgbClr val="cf4879"/>
                </a:solidFill>
                <a:uFillTx/>
                <a:latin typeface="Microsoft YaHei"/>
              </a:rPr>
              <a:t>）</a:t>
            </a:r>
            <a:endParaRPr b="0" lang="en-US" sz="16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086"/>
              </a:spcBef>
            </a:pPr>
            <a:r>
              <a:rPr b="0" lang="zh-CN" sz="1400" spc="79" strike="noStrike" u="none">
                <a:solidFill>
                  <a:srgbClr val="000000"/>
                </a:solidFill>
                <a:uFillTx/>
                <a:latin typeface="Microsoft YaHei"/>
              </a:rPr>
              <a:t>让模型自我探索和训练</a:t>
            </a:r>
            <a:endParaRPr b="0" lang="en-US" sz="1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0" name="object 27"/>
          <p:cNvSpPr/>
          <p:nvPr/>
        </p:nvSpPr>
        <p:spPr>
          <a:xfrm>
            <a:off x="687240" y="5605560"/>
            <a:ext cx="10427760" cy="82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247680" indent="-235080">
              <a:lnSpc>
                <a:spcPct val="100000"/>
              </a:lnSpc>
              <a:spcBef>
                <a:spcPts val="99"/>
              </a:spcBef>
              <a:buClr>
                <a:srgbClr val="000000"/>
              </a:buClr>
              <a:buFont typeface="Wingdings" charset="2"/>
              <a:buChar char=""/>
              <a:tabLst>
                <a:tab algn="l" pos="247680"/>
              </a:tabLst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icrosoft YaHei"/>
              </a:rPr>
              <a:t>DeepSeek</a:t>
            </a:r>
            <a:r>
              <a:rPr b="0" lang="en-US" sz="1600" spc="255" strike="noStrike" u="none">
                <a:solidFill>
                  <a:srgbClr val="000000"/>
                </a:solidFill>
                <a:uFillTx/>
                <a:latin typeface="Microsoft YaHei"/>
              </a:rPr>
              <a:t> </a:t>
            </a:r>
            <a:r>
              <a:rPr b="0" lang="en-US" sz="1600" spc="-11" strike="noStrike" u="none">
                <a:solidFill>
                  <a:srgbClr val="000000"/>
                </a:solidFill>
                <a:uFillTx/>
                <a:latin typeface="Microsoft YaHei"/>
              </a:rPr>
              <a:t>R1</a:t>
            </a:r>
            <a:r>
              <a:rPr b="0" lang="zh-CN" sz="1600" spc="-20" strike="noStrike" u="none">
                <a:solidFill>
                  <a:srgbClr val="000000"/>
                </a:solidFill>
                <a:uFillTx/>
                <a:latin typeface="Microsoft YaHei"/>
              </a:rPr>
              <a:t>论文：</a:t>
            </a:r>
            <a:r>
              <a:rPr b="0" lang="en-US" sz="1800" spc="-20" strike="noStrike" u="none">
                <a:solidFill>
                  <a:srgbClr val="000000"/>
                </a:solidFill>
                <a:uFillTx/>
                <a:latin typeface="Microsoft YaHei"/>
              </a:rPr>
              <a:t>https://github.com/deepseek-</a:t>
            </a:r>
            <a:r>
              <a:rPr b="0" lang="en-US" sz="1800" spc="-31" strike="noStrike" u="none">
                <a:solidFill>
                  <a:srgbClr val="000000"/>
                </a:solidFill>
                <a:uFillTx/>
                <a:latin typeface="Microsoft YaHei"/>
              </a:rPr>
              <a:t>ai/DeepSeek-</a:t>
            </a:r>
            <a:r>
              <a:rPr b="0" lang="en-US" sz="1800" spc="-11" strike="noStrike" u="none">
                <a:solidFill>
                  <a:srgbClr val="000000"/>
                </a:solidFill>
                <a:uFillTx/>
                <a:latin typeface="Microsoft YaHei"/>
              </a:rPr>
              <a:t>R1/blob/main/DeepSeek_R1.pdf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  <a:p>
            <a:pPr marL="240840" indent="-227880">
              <a:lnSpc>
                <a:spcPct val="100000"/>
              </a:lnSpc>
              <a:spcBef>
                <a:spcPts val="2081"/>
              </a:spcBef>
              <a:buClr>
                <a:srgbClr val="000000"/>
              </a:buClr>
              <a:buFont typeface="Wingdings" charset="2"/>
              <a:buChar char=""/>
              <a:tabLst>
                <a:tab algn="l" pos="240840"/>
              </a:tabLst>
            </a:pPr>
            <a:r>
              <a:rPr b="0" lang="en-US" sz="1600" strike="noStrike" u="none">
                <a:solidFill>
                  <a:srgbClr val="000000"/>
                </a:solidFill>
                <a:uFillTx/>
                <a:latin typeface="Microsoft YaHei"/>
              </a:rPr>
              <a:t>DeepSeek</a:t>
            </a:r>
            <a:r>
              <a:rPr b="0" lang="en-US" sz="1600" spc="-20" strike="noStrike" u="none">
                <a:solidFill>
                  <a:srgbClr val="000000"/>
                </a:solidFill>
                <a:uFillTx/>
                <a:latin typeface="Microsoft YaHei"/>
              </a:rPr>
              <a:t> </a:t>
            </a:r>
            <a:r>
              <a:rPr b="0" lang="en-US" sz="1600" spc="-11" strike="noStrike" u="none">
                <a:solidFill>
                  <a:srgbClr val="000000"/>
                </a:solidFill>
                <a:uFillTx/>
                <a:latin typeface="Microsoft YaHei"/>
              </a:rPr>
              <a:t>R1</a:t>
            </a:r>
            <a:r>
              <a:rPr b="0" lang="zh-CN" sz="1600" spc="-20" strike="noStrike" u="none">
                <a:solidFill>
                  <a:srgbClr val="000000"/>
                </a:solidFill>
                <a:uFillTx/>
                <a:latin typeface="Microsoft YaHei"/>
              </a:rPr>
              <a:t>论文图解：</a:t>
            </a:r>
            <a:r>
              <a:rPr b="0" lang="en-US" sz="1800" spc="-11" strike="noStrike" u="none">
                <a:solidFill>
                  <a:srgbClr val="000000"/>
                </a:solidFill>
                <a:uFillTx/>
                <a:latin typeface="Microsoft YaHei"/>
              </a:rPr>
              <a:t>https://zhuanlan.zhihu.com/p/20844750193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object 2"/>
          <p:cNvSpPr/>
          <p:nvPr/>
        </p:nvSpPr>
        <p:spPr>
          <a:xfrm>
            <a:off x="5571000" y="2656800"/>
            <a:ext cx="634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4800" spc="-51" strike="noStrike" u="none">
                <a:solidFill>
                  <a:srgbClr val="a13838"/>
                </a:solidFill>
                <a:uFillTx/>
                <a:latin typeface="SimSun"/>
              </a:rPr>
              <a:t>落</a:t>
            </a:r>
            <a:endParaRPr b="0" lang="en-US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2" name="object 3"/>
          <p:cNvSpPr/>
          <p:nvPr/>
        </p:nvSpPr>
        <p:spPr>
          <a:xfrm>
            <a:off x="7332480" y="2656800"/>
            <a:ext cx="634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4800" spc="-51" strike="noStrike" u="none">
                <a:solidFill>
                  <a:srgbClr val="a13838"/>
                </a:solidFill>
                <a:uFillTx/>
                <a:latin typeface="SimSun"/>
              </a:rPr>
              <a:t>地</a:t>
            </a:r>
            <a:endParaRPr b="0" lang="en-US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3" name="object 4"/>
          <p:cNvSpPr/>
          <p:nvPr/>
        </p:nvSpPr>
        <p:spPr>
          <a:xfrm>
            <a:off x="9093960" y="2656800"/>
            <a:ext cx="634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4800" spc="-51" strike="noStrike" u="none">
                <a:solidFill>
                  <a:srgbClr val="a13838"/>
                </a:solidFill>
                <a:uFillTx/>
                <a:latin typeface="SimSun"/>
              </a:rPr>
              <a:t>应</a:t>
            </a:r>
            <a:endParaRPr b="0" lang="en-US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44" name="object 5"/>
          <p:cNvSpPr/>
          <p:nvPr/>
        </p:nvSpPr>
        <p:spPr>
          <a:xfrm>
            <a:off x="10855440" y="2656800"/>
            <a:ext cx="634680" cy="743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4800" spc="-51" strike="noStrike" u="none">
                <a:solidFill>
                  <a:srgbClr val="a13838"/>
                </a:solidFill>
                <a:uFillTx/>
                <a:latin typeface="SimSun"/>
              </a:rPr>
              <a:t>用</a:t>
            </a:r>
            <a:endParaRPr b="0" lang="en-US" sz="4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45" name="object 8" descr=""/>
          <p:cNvPicPr/>
          <p:nvPr/>
        </p:nvPicPr>
        <p:blipFill>
          <a:blip r:embed="rId1"/>
          <a:stretch/>
        </p:blipFill>
        <p:spPr>
          <a:xfrm>
            <a:off x="0" y="0"/>
            <a:ext cx="4955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46" name="object 9"/>
          <p:cNvSpPr/>
          <p:nvPr/>
        </p:nvSpPr>
        <p:spPr>
          <a:xfrm>
            <a:off x="1173600" y="2743920"/>
            <a:ext cx="2501640" cy="835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5400" spc="74" strike="noStrike" u="none">
                <a:solidFill>
                  <a:srgbClr val="ffffff"/>
                </a:solidFill>
                <a:uFillTx/>
                <a:latin typeface="SimSun"/>
              </a:rPr>
              <a:t>PART</a:t>
            </a:r>
            <a:r>
              <a:rPr b="0" lang="en-US" sz="5400" spc="201" strike="noStrike" u="none">
                <a:solidFill>
                  <a:srgbClr val="ffffff"/>
                </a:solidFill>
                <a:uFillTx/>
                <a:latin typeface="SimSun"/>
              </a:rPr>
              <a:t> </a:t>
            </a:r>
            <a:r>
              <a:rPr b="0" lang="en-US" sz="5400" spc="26" strike="noStrike" u="none">
                <a:solidFill>
                  <a:srgbClr val="ffffff"/>
                </a:solidFill>
                <a:uFillTx/>
                <a:latin typeface="SimSun"/>
              </a:rPr>
              <a:t>04</a:t>
            </a:r>
            <a:endParaRPr b="0" lang="en-US" sz="5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47" name="object 10"/>
          <p:cNvGrpSpPr/>
          <p:nvPr/>
        </p:nvGrpSpPr>
        <p:grpSpPr>
          <a:xfrm>
            <a:off x="4087440" y="3116520"/>
            <a:ext cx="167400" cy="191880"/>
            <a:chOff x="4087440" y="3116520"/>
            <a:chExt cx="167400" cy="191880"/>
          </a:xfrm>
        </p:grpSpPr>
        <p:sp>
          <p:nvSpPr>
            <p:cNvPr id="148" name="object 11"/>
            <p:cNvSpPr/>
            <p:nvPr/>
          </p:nvSpPr>
          <p:spPr>
            <a:xfrm>
              <a:off x="4087440" y="3116520"/>
              <a:ext cx="167400" cy="191880"/>
            </a:xfrm>
            <a:custGeom>
              <a:avLst/>
              <a:gdLst>
                <a:gd name="textAreaLeft" fmla="*/ 0 w 167400"/>
                <a:gd name="textAreaRight" fmla="*/ 167760 w 167400"/>
                <a:gd name="textAreaTop" fmla="*/ 0 h 191880"/>
                <a:gd name="textAreaBottom" fmla="*/ 192240 h 191880"/>
              </a:gdLst>
              <a:ahLst/>
              <a:rect l="textAreaLeft" t="textAreaTop" r="textAreaRight" b="textAreaBottom"/>
              <a:pathLst>
                <a:path w="167639" h="192404">
                  <a:moveTo>
                    <a:pt x="0" y="192024"/>
                  </a:moveTo>
                  <a:lnTo>
                    <a:pt x="0" y="0"/>
                  </a:lnTo>
                  <a:lnTo>
                    <a:pt x="167640" y="96012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000000"/>
                </a:solidFill>
                <a:uFillTx/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object 2"/>
          <p:cNvSpPr/>
          <p:nvPr/>
        </p:nvSpPr>
        <p:spPr>
          <a:xfrm>
            <a:off x="5980320" y="6644520"/>
            <a:ext cx="231480" cy="217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>
              <a:lnSpc>
                <a:spcPts val="1709"/>
              </a:lnSpc>
            </a:pPr>
            <a:r>
              <a:rPr b="0" lang="en-US" sz="1800" spc="-26" strike="noStrike" u="none">
                <a:solidFill>
                  <a:srgbClr val="ffffff"/>
                </a:solidFill>
                <a:uFillTx/>
                <a:latin typeface="Calibri"/>
              </a:rPr>
              <a:t>34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50" name="object 3"/>
          <p:cNvSpPr/>
          <p:nvPr/>
        </p:nvSpPr>
        <p:spPr>
          <a:xfrm>
            <a:off x="0" y="4662000"/>
            <a:ext cx="12191760" cy="2196000"/>
          </a:xfrm>
          <a:custGeom>
            <a:avLst/>
            <a:gdLst>
              <a:gd name="textAreaLeft" fmla="*/ 0 w 12191760"/>
              <a:gd name="textAreaRight" fmla="*/ 12192120 w 12191760"/>
              <a:gd name="textAreaTop" fmla="*/ 0 h 2196000"/>
              <a:gd name="textAreaBottom" fmla="*/ 2196360 h 2196000"/>
            </a:gdLst>
            <a:ahLst/>
            <a:rect l="textAreaLeft" t="textAreaTop" r="textAreaRight" b="textAreaBottom"/>
            <a:pathLst>
              <a:path w="12192000" h="2196465">
                <a:moveTo>
                  <a:pt x="12192000" y="2196084"/>
                </a:moveTo>
                <a:lnTo>
                  <a:pt x="0" y="2196084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196084"/>
                </a:lnTo>
                <a:close/>
              </a:path>
            </a:pathLst>
          </a:custGeom>
          <a:solidFill>
            <a:srgbClr val="a13838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grpSp>
        <p:nvGrpSpPr>
          <p:cNvPr id="151" name="object 4"/>
          <p:cNvGrpSpPr/>
          <p:nvPr/>
        </p:nvGrpSpPr>
        <p:grpSpPr>
          <a:xfrm>
            <a:off x="0" y="0"/>
            <a:ext cx="12191760" cy="947520"/>
            <a:chOff x="0" y="0"/>
            <a:chExt cx="12191760" cy="947520"/>
          </a:xfrm>
        </p:grpSpPr>
        <p:pic>
          <p:nvPicPr>
            <p:cNvPr id="152" name="object 5" descr=""/>
            <p:cNvPicPr/>
            <p:nvPr/>
          </p:nvPicPr>
          <p:blipFill>
            <a:blip r:embed="rId1"/>
            <a:stretch/>
          </p:blipFill>
          <p:spPr>
            <a:xfrm>
              <a:off x="4055400" y="0"/>
              <a:ext cx="8136360" cy="9475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3" name="object 6" descr=""/>
            <p:cNvPicPr/>
            <p:nvPr/>
          </p:nvPicPr>
          <p:blipFill>
            <a:blip r:embed="rId2"/>
            <a:stretch/>
          </p:blipFill>
          <p:spPr>
            <a:xfrm>
              <a:off x="0" y="0"/>
              <a:ext cx="4070160" cy="947520"/>
            </a:xfrm>
            <a:prstGeom prst="rect">
              <a:avLst/>
            </a:prstGeom>
            <a:noFill/>
            <a:ln w="0">
              <a:noFill/>
            </a:ln>
          </p:spPr>
        </p:pic>
      </p:grpSp>
      <p:grpSp>
        <p:nvGrpSpPr>
          <p:cNvPr id="154" name="object 7"/>
          <p:cNvGrpSpPr/>
          <p:nvPr/>
        </p:nvGrpSpPr>
        <p:grpSpPr>
          <a:xfrm>
            <a:off x="0" y="0"/>
            <a:ext cx="12191760" cy="6238440"/>
            <a:chOff x="0" y="0"/>
            <a:chExt cx="12191760" cy="6238440"/>
          </a:xfrm>
        </p:grpSpPr>
        <p:pic>
          <p:nvPicPr>
            <p:cNvPr id="155" name="object 8" descr=""/>
            <p:cNvPicPr/>
            <p:nvPr/>
          </p:nvPicPr>
          <p:blipFill>
            <a:blip r:embed="rId3"/>
            <a:stretch/>
          </p:blipFill>
          <p:spPr>
            <a:xfrm>
              <a:off x="0" y="1973520"/>
              <a:ext cx="12191760" cy="26910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6" name="object 9" descr=""/>
            <p:cNvPicPr/>
            <p:nvPr/>
          </p:nvPicPr>
          <p:blipFill>
            <a:blip r:embed="rId4"/>
            <a:stretch/>
          </p:blipFill>
          <p:spPr>
            <a:xfrm>
              <a:off x="0" y="0"/>
              <a:ext cx="12189960" cy="2008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7" name="object 10" descr=""/>
            <p:cNvPicPr/>
            <p:nvPr/>
          </p:nvPicPr>
          <p:blipFill>
            <a:blip r:embed="rId5"/>
            <a:stretch/>
          </p:blipFill>
          <p:spPr>
            <a:xfrm>
              <a:off x="7508880" y="0"/>
              <a:ext cx="4682880" cy="197640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8" name="object 11" descr=""/>
            <p:cNvPicPr/>
            <p:nvPr/>
          </p:nvPicPr>
          <p:blipFill>
            <a:blip r:embed="rId6"/>
            <a:stretch/>
          </p:blipFill>
          <p:spPr>
            <a:xfrm>
              <a:off x="0" y="0"/>
              <a:ext cx="12191760" cy="2011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59" name="object 12" descr=""/>
            <p:cNvPicPr/>
            <p:nvPr/>
          </p:nvPicPr>
          <p:blipFill>
            <a:blip r:embed="rId7"/>
            <a:stretch/>
          </p:blipFill>
          <p:spPr>
            <a:xfrm>
              <a:off x="673200" y="852120"/>
              <a:ext cx="10906560" cy="53863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60" name="object 13" descr=""/>
            <p:cNvPicPr/>
            <p:nvPr/>
          </p:nvPicPr>
          <p:blipFill>
            <a:blip r:embed="rId8"/>
            <a:stretch/>
          </p:blipFill>
          <p:spPr>
            <a:xfrm>
              <a:off x="952200" y="1055160"/>
              <a:ext cx="10390680" cy="4946760"/>
            </a:xfrm>
            <a:prstGeom prst="rect">
              <a:avLst/>
            </a:prstGeom>
            <a:noFill/>
            <a:ln w="0">
              <a:noFill/>
            </a:ln>
          </p:spPr>
        </p:pic>
      </p:grpSp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2607840" y="2973240"/>
            <a:ext cx="8419680" cy="84852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50000"/>
              </a:lnSpc>
              <a:spcBef>
                <a:spcPts val="99"/>
              </a:spcBef>
              <a:buNone/>
            </a:pPr>
            <a:r>
              <a:rPr b="0" lang="en-US" sz="1800" spc="91" strike="noStrike" u="none">
                <a:solidFill>
                  <a:srgbClr val="404040"/>
                </a:solidFill>
                <a:uFillTx/>
                <a:latin typeface="Arial"/>
              </a:rPr>
              <a:t>DeepSeek</a:t>
            </a:r>
            <a:r>
              <a:rPr b="0" lang="zh-CN" sz="1800" spc="99" strike="noStrike" u="none">
                <a:solidFill>
                  <a:srgbClr val="404040"/>
                </a:solidFill>
                <a:uFillTx/>
                <a:latin typeface="Microsoft YaHei"/>
              </a:rPr>
              <a:t>让人类与</a:t>
            </a:r>
            <a:r>
              <a:rPr b="0" lang="en-US" sz="1800" spc="96" strike="noStrike" u="none">
                <a:solidFill>
                  <a:srgbClr val="404040"/>
                </a:solidFill>
                <a:uFillTx/>
                <a:latin typeface="Arial"/>
              </a:rPr>
              <a:t>AI</a:t>
            </a:r>
            <a:r>
              <a:rPr b="0" lang="zh-CN" sz="1800" spc="91" strike="noStrike" u="none">
                <a:solidFill>
                  <a:srgbClr val="404040"/>
                </a:solidFill>
                <a:uFillTx/>
                <a:latin typeface="Microsoft YaHei"/>
              </a:rPr>
              <a:t>对话更加简单，提示词让对话质量提升立竿见影，适合所</a:t>
            </a:r>
            <a:r>
              <a:rPr b="0" lang="zh-CN" sz="1800" spc="85" strike="noStrike" u="none">
                <a:solidFill>
                  <a:srgbClr val="404040"/>
                </a:solidFill>
                <a:uFillTx/>
                <a:latin typeface="Microsoft YaHei"/>
              </a:rPr>
              <a:t>有层级使用者快速上手。</a:t>
            </a:r>
            <a:endParaRPr b="0" lang="en-US" sz="18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2" name="object 15"/>
          <p:cNvSpPr/>
          <p:nvPr/>
        </p:nvSpPr>
        <p:spPr>
          <a:xfrm>
            <a:off x="2607840" y="4207680"/>
            <a:ext cx="8292600" cy="124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0" lang="en-US" sz="1800" spc="91" strike="noStrike" u="none">
                <a:solidFill>
                  <a:srgbClr val="404040"/>
                </a:solidFill>
                <a:uFillTx/>
                <a:latin typeface="Arial"/>
              </a:rPr>
              <a:t>DeepSeek</a:t>
            </a:r>
            <a:r>
              <a:rPr b="0" lang="zh-CN" sz="1800" spc="99" strike="noStrike" u="none">
                <a:solidFill>
                  <a:srgbClr val="404040"/>
                </a:solidFill>
                <a:uFillTx/>
                <a:latin typeface="Microsoft YaHei"/>
              </a:rPr>
              <a:t>的深度思考模式基于</a:t>
            </a:r>
            <a:r>
              <a:rPr b="0" lang="en-US" sz="1800" spc="79" strike="noStrike" u="none">
                <a:solidFill>
                  <a:srgbClr val="404040"/>
                </a:solidFill>
                <a:uFillTx/>
                <a:latin typeface="Arial"/>
              </a:rPr>
              <a:t>DeepSeek </a:t>
            </a:r>
            <a:r>
              <a:rPr b="0" lang="en-US" sz="1800" spc="96" strike="noStrike" u="none">
                <a:solidFill>
                  <a:srgbClr val="404040"/>
                </a:solidFill>
                <a:uFillTx/>
                <a:latin typeface="Arial"/>
              </a:rPr>
              <a:t>R1</a:t>
            </a:r>
            <a:r>
              <a:rPr b="0" lang="zh-CN" sz="1800" spc="85" strike="noStrike" u="none">
                <a:solidFill>
                  <a:srgbClr val="404040"/>
                </a:solidFill>
                <a:uFillTx/>
                <a:latin typeface="Microsoft YaHei"/>
              </a:rPr>
              <a:t>模型，是一种推理模型。相比较</a:t>
            </a:r>
            <a:r>
              <a:rPr b="0" lang="zh-CN" sz="1800" spc="99" strike="noStrike" u="none">
                <a:solidFill>
                  <a:srgbClr val="404040"/>
                </a:solidFill>
                <a:uFillTx/>
                <a:latin typeface="Microsoft YaHei"/>
              </a:rPr>
              <a:t>于传统的生成模型，使用</a:t>
            </a:r>
            <a:r>
              <a:rPr b="0" lang="en-US" sz="1800" spc="79" strike="noStrike" u="none">
                <a:solidFill>
                  <a:srgbClr val="404040"/>
                </a:solidFill>
                <a:uFillTx/>
                <a:latin typeface="Arial"/>
              </a:rPr>
              <a:t>DeepSeek</a:t>
            </a:r>
            <a:r>
              <a:rPr b="0" lang="en-US" sz="1800" spc="230" strike="noStrike" u="none">
                <a:solidFill>
                  <a:srgbClr val="404040"/>
                </a:solidFill>
                <a:uFillTx/>
                <a:latin typeface="Arial"/>
              </a:rPr>
              <a:t> </a:t>
            </a:r>
            <a:r>
              <a:rPr b="0" lang="en-US" sz="1800" spc="96" strike="noStrike" u="none">
                <a:solidFill>
                  <a:srgbClr val="404040"/>
                </a:solidFill>
                <a:uFillTx/>
                <a:latin typeface="Arial"/>
              </a:rPr>
              <a:t>R1</a:t>
            </a:r>
            <a:r>
              <a:rPr b="0" lang="zh-CN" sz="1800" spc="91" strike="noStrike" u="none">
                <a:solidFill>
                  <a:srgbClr val="404040"/>
                </a:solidFill>
                <a:uFillTx/>
                <a:latin typeface="Microsoft YaHei"/>
              </a:rPr>
              <a:t>模型时的提示词技巧有较大的变化。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3" name="object 20"/>
          <p:cNvSpPr/>
          <p:nvPr/>
        </p:nvSpPr>
        <p:spPr>
          <a:xfrm>
            <a:off x="11768400" y="6603120"/>
            <a:ext cx="240840" cy="174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spAutoFit/>
          </a:bodyPr>
          <a:p>
            <a:pPr marL="38160">
              <a:lnSpc>
                <a:spcPts val="1369"/>
              </a:lnSpc>
            </a:pPr>
            <a:r>
              <a:rPr b="0" lang="en-US" sz="1200" spc="-26" strike="noStrike" u="none">
                <a:solidFill>
                  <a:srgbClr val="ffffff"/>
                </a:solidFill>
                <a:uFillTx/>
                <a:latin typeface="SimSun"/>
              </a:rPr>
              <a:t>34</a:t>
            </a:r>
            <a:endParaRPr b="0" lang="en-US" sz="1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object 2"/>
          <p:cNvSpPr/>
          <p:nvPr/>
        </p:nvSpPr>
        <p:spPr>
          <a:xfrm>
            <a:off x="1290960" y="486000"/>
            <a:ext cx="2592360" cy="235800"/>
          </a:xfrm>
          <a:custGeom>
            <a:avLst/>
            <a:gdLst>
              <a:gd name="textAreaLeft" fmla="*/ 0 w 2592360"/>
              <a:gd name="textAreaRight" fmla="*/ 2592720 w 2592360"/>
              <a:gd name="textAreaTop" fmla="*/ 0 h 235800"/>
              <a:gd name="textAreaBottom" fmla="*/ 236160 h 235800"/>
            </a:gdLst>
            <a:ahLst/>
            <a:rect l="textAreaLeft" t="textAreaTop" r="textAreaRight" b="textAreaBottom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297000" y="271800"/>
            <a:ext cx="6903000" cy="628200"/>
          </a:xfrm>
          <a:prstGeom prst="rect">
            <a:avLst/>
          </a:prstGeom>
          <a:noFill/>
          <a:ln w="0">
            <a:noFill/>
          </a:ln>
        </p:spPr>
        <p:txBody>
          <a:bodyPr lIns="0" rIns="0" tIns="12600" bIns="0" anchor="t">
            <a:noAutofit/>
          </a:bodyPr>
          <a:p>
            <a:pPr marL="12600" indent="0">
              <a:lnSpc>
                <a:spcPct val="100000"/>
              </a:lnSpc>
              <a:spcBef>
                <a:spcPts val="99"/>
              </a:spcBef>
              <a:buNone/>
            </a:pPr>
            <a:r>
              <a:rPr b="1" lang="en-US" sz="3000" spc="-11" strike="noStrike" u="none">
                <a:solidFill>
                  <a:srgbClr val="a13838"/>
                </a:solidFill>
                <a:uFillTx/>
                <a:latin typeface="Times New Roman"/>
              </a:rPr>
              <a:t>1.DeepSeek</a:t>
            </a:r>
            <a:r>
              <a:rPr b="0" lang="zh-CN" sz="3000" strike="noStrike" u="none">
                <a:solidFill>
                  <a:srgbClr val="a13838"/>
                </a:solidFill>
                <a:uFillTx/>
                <a:latin typeface="SimSun"/>
              </a:rPr>
              <a:t>提示词技巧</a:t>
            </a:r>
            <a:r>
              <a:rPr b="1" lang="en-US" sz="3000" spc="-11" strike="noStrike" u="none">
                <a:solidFill>
                  <a:srgbClr val="a13838"/>
                </a:solidFill>
                <a:uFillTx/>
                <a:latin typeface="Times New Roman"/>
              </a:rPr>
              <a:t>-</a:t>
            </a:r>
            <a:r>
              <a:rPr b="0" lang="zh-CN" sz="3000" strike="noStrike" u="none">
                <a:solidFill>
                  <a:srgbClr val="a13838"/>
                </a:solidFill>
                <a:uFillTx/>
                <a:latin typeface="SimSun"/>
              </a:rPr>
              <a:t>真诚</a:t>
            </a:r>
            <a:r>
              <a:rPr b="1" lang="en-US" sz="3000" spc="-26" strike="noStrike" u="none">
                <a:solidFill>
                  <a:srgbClr val="a13838"/>
                </a:solidFill>
                <a:uFillTx/>
                <a:latin typeface="Times New Roman"/>
              </a:rPr>
              <a:t>+</a:t>
            </a:r>
            <a:r>
              <a:rPr b="0" lang="zh-CN" sz="3000" spc="-26" strike="noStrike" u="none">
                <a:solidFill>
                  <a:srgbClr val="a13838"/>
                </a:solidFill>
                <a:uFillTx/>
                <a:latin typeface="SimSun"/>
              </a:rPr>
              <a:t>直接</a:t>
            </a:r>
            <a:endParaRPr b="0" lang="en-US" sz="30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66" name="object 6"/>
          <p:cNvSpPr/>
          <p:nvPr/>
        </p:nvSpPr>
        <p:spPr>
          <a:xfrm>
            <a:off x="604080" y="2399400"/>
            <a:ext cx="4089600" cy="1841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 algn="just">
              <a:lnSpc>
                <a:spcPct val="150000"/>
              </a:lnSpc>
              <a:spcBef>
                <a:spcPts val="99"/>
              </a:spcBef>
            </a:pPr>
            <a:r>
              <a:rPr b="0" lang="zh-CN" sz="2000" spc="-14" strike="noStrike" u="none">
                <a:solidFill>
                  <a:srgbClr val="404040"/>
                </a:solidFill>
                <a:uFillTx/>
                <a:latin typeface="Microsoft YaHei"/>
              </a:rPr>
              <a:t>你现在是一个新能源汽车的市场研究分析师，这里有一份调研报告总结需要写成周报，请按周报的格式帮我完</a:t>
            </a:r>
            <a:r>
              <a:rPr b="0" lang="zh-CN" sz="2000" spc="-11" strike="noStrike" u="none">
                <a:solidFill>
                  <a:srgbClr val="404040"/>
                </a:solidFill>
                <a:uFillTx/>
                <a:latin typeface="Microsoft YaHei"/>
              </a:rPr>
              <a:t>成并进行润色，不少于</a:t>
            </a:r>
            <a:r>
              <a:rPr b="0" lang="en-US" sz="2000" spc="-11" strike="noStrike" u="none">
                <a:solidFill>
                  <a:srgbClr val="404040"/>
                </a:solidFill>
                <a:uFillTx/>
                <a:latin typeface="Arial"/>
              </a:rPr>
              <a:t>500</a:t>
            </a:r>
            <a:r>
              <a:rPr b="0" lang="zh-CN" sz="2000" spc="-31" strike="noStrike" u="none">
                <a:solidFill>
                  <a:srgbClr val="404040"/>
                </a:solidFill>
                <a:uFillTx/>
                <a:latin typeface="Microsoft YaHei"/>
              </a:rPr>
              <a:t>字。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67" name="object 7"/>
          <p:cNvSpPr/>
          <p:nvPr/>
        </p:nvSpPr>
        <p:spPr>
          <a:xfrm>
            <a:off x="5912640" y="2436480"/>
            <a:ext cx="4851720" cy="138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50000"/>
              </a:lnSpc>
              <a:spcBef>
                <a:spcPts val="99"/>
              </a:spcBef>
            </a:pPr>
            <a:r>
              <a:rPr b="0" lang="zh-CN" sz="2000" spc="-11" strike="noStrike" u="none">
                <a:solidFill>
                  <a:srgbClr val="404040"/>
                </a:solidFill>
                <a:uFillTx/>
                <a:latin typeface="Microsoft YaHei"/>
              </a:rPr>
              <a:t>帮我把这份报告</a:t>
            </a:r>
            <a:r>
              <a:rPr b="1" lang="zh-CN" sz="2000" spc="-11" strike="noStrike" u="sng">
                <a:solidFill>
                  <a:srgbClr val="a62c57"/>
                </a:solidFill>
                <a:uFill>
                  <a:solidFill>
                    <a:srgbClr val="a62c57"/>
                  </a:solidFill>
                </a:uFill>
                <a:latin typeface="Microsoft YaHei"/>
              </a:rPr>
              <a:t>包装</a:t>
            </a:r>
            <a:r>
              <a:rPr b="0" lang="zh-CN" sz="2000" spc="-11" strike="noStrike" u="none">
                <a:solidFill>
                  <a:srgbClr val="404040"/>
                </a:solidFill>
                <a:uFillTx/>
                <a:latin typeface="Microsoft YaHei"/>
              </a:rPr>
              <a:t>一下，我要写成周报</a:t>
            </a:r>
            <a:r>
              <a:rPr b="1" lang="zh-CN" sz="2000" spc="-51" strike="noStrike" u="sng">
                <a:solidFill>
                  <a:srgbClr val="d62517"/>
                </a:solidFill>
                <a:uFill>
                  <a:solidFill>
                    <a:srgbClr val="d62517"/>
                  </a:solidFill>
                </a:uFill>
                <a:latin typeface="Microsoft YaHei"/>
              </a:rPr>
              <a:t>给</a:t>
            </a:r>
            <a:r>
              <a:rPr b="1" lang="en-US" sz="2000" spc="499" strike="noStrike" u="sng">
                <a:solidFill>
                  <a:srgbClr val="d62517"/>
                </a:solidFill>
                <a:uFill>
                  <a:solidFill>
                    <a:srgbClr val="d62517"/>
                  </a:solidFill>
                </a:uFill>
                <a:latin typeface="Microsoft YaHei"/>
              </a:rPr>
              <a:t>                      </a:t>
            </a:r>
            <a:r>
              <a:rPr b="1" lang="zh-CN" sz="2000" spc="-11" strike="noStrike" u="sng">
                <a:solidFill>
                  <a:srgbClr val="d62517"/>
                </a:solidFill>
                <a:uFill>
                  <a:solidFill>
                    <a:srgbClr val="d62517"/>
                  </a:solidFill>
                </a:uFill>
                <a:latin typeface="Microsoft YaHei"/>
              </a:rPr>
              <a:t>老板看</a:t>
            </a:r>
            <a:r>
              <a:rPr b="0" lang="zh-CN" sz="2000" spc="-11" strike="noStrike" u="none">
                <a:solidFill>
                  <a:srgbClr val="404040"/>
                </a:solidFill>
                <a:uFillTx/>
                <a:latin typeface="Microsoft YaHei"/>
              </a:rPr>
              <a:t>，老板很</a:t>
            </a:r>
            <a:r>
              <a:rPr b="1" lang="zh-CN" sz="2000" spc="-11" strike="noStrike" u="sng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Microsoft YaHei"/>
              </a:rPr>
              <a:t>看重数据</a:t>
            </a:r>
            <a:r>
              <a:rPr b="0" lang="zh-CN" sz="2000" spc="-51" strike="noStrike" u="none">
                <a:solidFill>
                  <a:srgbClr val="404040"/>
                </a:solidFill>
                <a:uFillTx/>
                <a:latin typeface="Microsoft YaHei"/>
              </a:rPr>
              <a:t>。</a:t>
            </a:r>
            <a:endParaRPr b="0" lang="en-US" sz="20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68" name="object 8" descr=""/>
          <p:cNvPicPr/>
          <p:nvPr/>
        </p:nvPicPr>
        <p:blipFill>
          <a:blip r:embed="rId1"/>
          <a:stretch/>
        </p:blipFill>
        <p:spPr>
          <a:xfrm>
            <a:off x="694800" y="1664280"/>
            <a:ext cx="2796480" cy="46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69" name="object 9"/>
          <p:cNvSpPr/>
          <p:nvPr/>
        </p:nvSpPr>
        <p:spPr>
          <a:xfrm>
            <a:off x="1775880" y="1683000"/>
            <a:ext cx="63468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2400" spc="-26" strike="noStrike" u="none">
                <a:solidFill>
                  <a:srgbClr val="ffffff"/>
                </a:solidFill>
                <a:uFillTx/>
                <a:latin typeface="SimSun"/>
              </a:rPr>
              <a:t>传统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pic>
        <p:nvPicPr>
          <p:cNvPr id="170" name="object 10" descr=""/>
          <p:cNvPicPr/>
          <p:nvPr/>
        </p:nvPicPr>
        <p:blipFill>
          <a:blip r:embed="rId2"/>
          <a:stretch/>
        </p:blipFill>
        <p:spPr>
          <a:xfrm>
            <a:off x="694800" y="1664280"/>
            <a:ext cx="478080" cy="4629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1" name="object 11" descr=""/>
          <p:cNvPicPr/>
          <p:nvPr/>
        </p:nvPicPr>
        <p:blipFill>
          <a:blip r:embed="rId3"/>
          <a:stretch/>
        </p:blipFill>
        <p:spPr>
          <a:xfrm>
            <a:off x="5833800" y="1691640"/>
            <a:ext cx="5056200" cy="46152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2" name="object 12"/>
          <p:cNvSpPr/>
          <p:nvPr/>
        </p:nvSpPr>
        <p:spPr>
          <a:xfrm>
            <a:off x="6514920" y="1710360"/>
            <a:ext cx="1244160" cy="378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en-US" sz="2400" spc="-11" strike="noStrike" u="none">
                <a:solidFill>
                  <a:srgbClr val="ffffff"/>
                </a:solidFill>
                <a:uFillTx/>
                <a:latin typeface="SimSun"/>
              </a:rPr>
              <a:t>DeepSeek</a:t>
            </a:r>
            <a:endParaRPr b="0" lang="en-US" sz="24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73" name="object 13"/>
          <p:cNvGrpSpPr/>
          <p:nvPr/>
        </p:nvGrpSpPr>
        <p:grpSpPr>
          <a:xfrm>
            <a:off x="5856840" y="1690200"/>
            <a:ext cx="4379040" cy="462960"/>
            <a:chOff x="5856840" y="1690200"/>
            <a:chExt cx="4379040" cy="462960"/>
          </a:xfrm>
        </p:grpSpPr>
        <p:pic>
          <p:nvPicPr>
            <p:cNvPr id="174" name="object 14" descr=""/>
            <p:cNvPicPr/>
            <p:nvPr/>
          </p:nvPicPr>
          <p:blipFill>
            <a:blip r:embed="rId4"/>
            <a:stretch/>
          </p:blipFill>
          <p:spPr>
            <a:xfrm>
              <a:off x="7901280" y="1755720"/>
              <a:ext cx="2163960" cy="342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5" name="object 15" descr=""/>
            <p:cNvPicPr/>
            <p:nvPr/>
          </p:nvPicPr>
          <p:blipFill>
            <a:blip r:embed="rId5"/>
            <a:stretch/>
          </p:blipFill>
          <p:spPr>
            <a:xfrm>
              <a:off x="7729200" y="2037600"/>
              <a:ext cx="2506680" cy="7344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76" name="object 16" descr=""/>
            <p:cNvPicPr/>
            <p:nvPr/>
          </p:nvPicPr>
          <p:blipFill>
            <a:blip r:embed="rId6"/>
            <a:stretch/>
          </p:blipFill>
          <p:spPr>
            <a:xfrm>
              <a:off x="5856840" y="1690200"/>
              <a:ext cx="478080" cy="462960"/>
            </a:xfrm>
            <a:prstGeom prst="rect">
              <a:avLst/>
            </a:prstGeom>
            <a:noFill/>
            <a:ln w="0">
              <a:noFill/>
            </a:ln>
          </p:spPr>
        </p:pic>
      </p:grpSp>
      <p:pic>
        <p:nvPicPr>
          <p:cNvPr id="177" name="object 17" descr=""/>
          <p:cNvPicPr/>
          <p:nvPr/>
        </p:nvPicPr>
        <p:blipFill>
          <a:blip r:embed="rId7"/>
          <a:stretch/>
        </p:blipFill>
        <p:spPr>
          <a:xfrm>
            <a:off x="1695240" y="5039280"/>
            <a:ext cx="944640" cy="944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178" name="object 18" descr=""/>
          <p:cNvPicPr/>
          <p:nvPr/>
        </p:nvPicPr>
        <p:blipFill>
          <a:blip r:embed="rId8"/>
          <a:stretch/>
        </p:blipFill>
        <p:spPr>
          <a:xfrm>
            <a:off x="8104320" y="5069520"/>
            <a:ext cx="944640" cy="944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79" name="object 19"/>
          <p:cNvSpPr/>
          <p:nvPr/>
        </p:nvSpPr>
        <p:spPr>
          <a:xfrm>
            <a:off x="5213160" y="1462680"/>
            <a:ext cx="68400" cy="4901760"/>
          </a:xfrm>
          <a:custGeom>
            <a:avLst/>
            <a:gdLst>
              <a:gd name="textAreaLeft" fmla="*/ 0 w 68400"/>
              <a:gd name="textAreaRight" fmla="*/ 68760 w 68400"/>
              <a:gd name="textAreaTop" fmla="*/ 0 h 4901760"/>
              <a:gd name="textAreaBottom" fmla="*/ 4902120 h 4901760"/>
            </a:gdLst>
            <a:ahLst/>
            <a:rect l="textAreaLeft" t="textAreaTop" r="textAreaRight" b="textAreaBottom"/>
            <a:pathLst>
              <a:path w="68579" h="4902200">
                <a:moveTo>
                  <a:pt x="1536" y="152590"/>
                </a:moveTo>
                <a:lnTo>
                  <a:pt x="0" y="203"/>
                </a:lnTo>
                <a:lnTo>
                  <a:pt x="19050" y="0"/>
                </a:lnTo>
                <a:lnTo>
                  <a:pt x="20586" y="152400"/>
                </a:lnTo>
                <a:lnTo>
                  <a:pt x="1536" y="152590"/>
                </a:lnTo>
                <a:close/>
              </a:path>
              <a:path w="68579" h="4902200">
                <a:moveTo>
                  <a:pt x="3657" y="362127"/>
                </a:moveTo>
                <a:lnTo>
                  <a:pt x="2120" y="209740"/>
                </a:lnTo>
                <a:lnTo>
                  <a:pt x="21170" y="209550"/>
                </a:lnTo>
                <a:lnTo>
                  <a:pt x="22707" y="361937"/>
                </a:lnTo>
                <a:lnTo>
                  <a:pt x="3657" y="362127"/>
                </a:lnTo>
                <a:close/>
              </a:path>
              <a:path w="68579" h="4902200">
                <a:moveTo>
                  <a:pt x="5765" y="571665"/>
                </a:moveTo>
                <a:lnTo>
                  <a:pt x="4229" y="419277"/>
                </a:lnTo>
                <a:lnTo>
                  <a:pt x="23279" y="419087"/>
                </a:lnTo>
                <a:lnTo>
                  <a:pt x="24815" y="571474"/>
                </a:lnTo>
                <a:lnTo>
                  <a:pt x="5765" y="571665"/>
                </a:lnTo>
                <a:close/>
              </a:path>
              <a:path w="68579" h="4902200">
                <a:moveTo>
                  <a:pt x="7874" y="781202"/>
                </a:moveTo>
                <a:lnTo>
                  <a:pt x="6337" y="628815"/>
                </a:lnTo>
                <a:lnTo>
                  <a:pt x="25387" y="628624"/>
                </a:lnTo>
                <a:lnTo>
                  <a:pt x="26924" y="781011"/>
                </a:lnTo>
                <a:lnTo>
                  <a:pt x="7874" y="781202"/>
                </a:lnTo>
                <a:close/>
              </a:path>
              <a:path w="68579" h="4902200">
                <a:moveTo>
                  <a:pt x="9994" y="990752"/>
                </a:moveTo>
                <a:lnTo>
                  <a:pt x="8458" y="838352"/>
                </a:lnTo>
                <a:lnTo>
                  <a:pt x="27508" y="838161"/>
                </a:lnTo>
                <a:lnTo>
                  <a:pt x="29044" y="990549"/>
                </a:lnTo>
                <a:lnTo>
                  <a:pt x="9994" y="990752"/>
                </a:lnTo>
                <a:close/>
              </a:path>
              <a:path w="68579" h="4902200">
                <a:moveTo>
                  <a:pt x="12103" y="1200289"/>
                </a:moveTo>
                <a:lnTo>
                  <a:pt x="10566" y="1047889"/>
                </a:lnTo>
                <a:lnTo>
                  <a:pt x="29616" y="1047699"/>
                </a:lnTo>
                <a:lnTo>
                  <a:pt x="31153" y="1200099"/>
                </a:lnTo>
                <a:lnTo>
                  <a:pt x="12103" y="1200289"/>
                </a:lnTo>
                <a:close/>
              </a:path>
              <a:path w="68579" h="4902200">
                <a:moveTo>
                  <a:pt x="14224" y="1409827"/>
                </a:moveTo>
                <a:lnTo>
                  <a:pt x="12687" y="1257439"/>
                </a:lnTo>
                <a:lnTo>
                  <a:pt x="31737" y="1257236"/>
                </a:lnTo>
                <a:lnTo>
                  <a:pt x="33274" y="1409636"/>
                </a:lnTo>
                <a:lnTo>
                  <a:pt x="14224" y="1409827"/>
                </a:lnTo>
                <a:close/>
              </a:path>
              <a:path w="68579" h="4902200">
                <a:moveTo>
                  <a:pt x="16332" y="1619364"/>
                </a:moveTo>
                <a:lnTo>
                  <a:pt x="14795" y="1466977"/>
                </a:lnTo>
                <a:lnTo>
                  <a:pt x="33845" y="1466786"/>
                </a:lnTo>
                <a:lnTo>
                  <a:pt x="35382" y="1619173"/>
                </a:lnTo>
                <a:lnTo>
                  <a:pt x="16332" y="1619364"/>
                </a:lnTo>
                <a:close/>
              </a:path>
              <a:path w="68579" h="4902200">
                <a:moveTo>
                  <a:pt x="18440" y="1828901"/>
                </a:moveTo>
                <a:lnTo>
                  <a:pt x="16903" y="1676514"/>
                </a:lnTo>
                <a:lnTo>
                  <a:pt x="35953" y="1676323"/>
                </a:lnTo>
                <a:lnTo>
                  <a:pt x="37490" y="1828711"/>
                </a:lnTo>
                <a:lnTo>
                  <a:pt x="18440" y="1828901"/>
                </a:lnTo>
                <a:close/>
              </a:path>
              <a:path w="68579" h="4902200">
                <a:moveTo>
                  <a:pt x="20561" y="2038438"/>
                </a:moveTo>
                <a:lnTo>
                  <a:pt x="19024" y="1886051"/>
                </a:lnTo>
                <a:lnTo>
                  <a:pt x="38074" y="1885861"/>
                </a:lnTo>
                <a:lnTo>
                  <a:pt x="39611" y="2038248"/>
                </a:lnTo>
                <a:lnTo>
                  <a:pt x="20561" y="2038438"/>
                </a:lnTo>
                <a:close/>
              </a:path>
              <a:path w="68579" h="4902200">
                <a:moveTo>
                  <a:pt x="22669" y="2247988"/>
                </a:moveTo>
                <a:lnTo>
                  <a:pt x="21132" y="2095588"/>
                </a:lnTo>
                <a:lnTo>
                  <a:pt x="40182" y="2095398"/>
                </a:lnTo>
                <a:lnTo>
                  <a:pt x="41719" y="2247785"/>
                </a:lnTo>
                <a:lnTo>
                  <a:pt x="22669" y="2247988"/>
                </a:lnTo>
                <a:close/>
              </a:path>
              <a:path w="68579" h="4902200">
                <a:moveTo>
                  <a:pt x="24777" y="2457526"/>
                </a:moveTo>
                <a:lnTo>
                  <a:pt x="23240" y="2305126"/>
                </a:lnTo>
                <a:lnTo>
                  <a:pt x="42290" y="2304935"/>
                </a:lnTo>
                <a:lnTo>
                  <a:pt x="43827" y="2457335"/>
                </a:lnTo>
                <a:lnTo>
                  <a:pt x="24777" y="2457526"/>
                </a:lnTo>
                <a:close/>
              </a:path>
              <a:path w="68579" h="4902200">
                <a:moveTo>
                  <a:pt x="26898" y="2667063"/>
                </a:moveTo>
                <a:lnTo>
                  <a:pt x="25361" y="2514663"/>
                </a:lnTo>
                <a:lnTo>
                  <a:pt x="44411" y="2514473"/>
                </a:lnTo>
                <a:lnTo>
                  <a:pt x="45948" y="2666873"/>
                </a:lnTo>
                <a:lnTo>
                  <a:pt x="26898" y="2667063"/>
                </a:lnTo>
                <a:close/>
              </a:path>
              <a:path w="68579" h="4902200">
                <a:moveTo>
                  <a:pt x="29006" y="2876600"/>
                </a:moveTo>
                <a:lnTo>
                  <a:pt x="27470" y="2724213"/>
                </a:lnTo>
                <a:lnTo>
                  <a:pt x="46520" y="2724023"/>
                </a:lnTo>
                <a:lnTo>
                  <a:pt x="48056" y="2876410"/>
                </a:lnTo>
                <a:lnTo>
                  <a:pt x="29006" y="2876600"/>
                </a:lnTo>
                <a:close/>
              </a:path>
              <a:path w="68579" h="4902200">
                <a:moveTo>
                  <a:pt x="31127" y="3086138"/>
                </a:moveTo>
                <a:lnTo>
                  <a:pt x="29590" y="2933750"/>
                </a:lnTo>
                <a:lnTo>
                  <a:pt x="48640" y="2933560"/>
                </a:lnTo>
                <a:lnTo>
                  <a:pt x="50177" y="3085947"/>
                </a:lnTo>
                <a:lnTo>
                  <a:pt x="31127" y="3086138"/>
                </a:lnTo>
                <a:close/>
              </a:path>
              <a:path w="68579" h="4902200">
                <a:moveTo>
                  <a:pt x="33235" y="3295675"/>
                </a:moveTo>
                <a:lnTo>
                  <a:pt x="31699" y="3143288"/>
                </a:lnTo>
                <a:lnTo>
                  <a:pt x="50749" y="3143097"/>
                </a:lnTo>
                <a:lnTo>
                  <a:pt x="52285" y="3295484"/>
                </a:lnTo>
                <a:lnTo>
                  <a:pt x="33235" y="3295675"/>
                </a:lnTo>
                <a:close/>
              </a:path>
              <a:path w="68579" h="4902200">
                <a:moveTo>
                  <a:pt x="35344" y="3505225"/>
                </a:moveTo>
                <a:lnTo>
                  <a:pt x="33807" y="3352825"/>
                </a:lnTo>
                <a:lnTo>
                  <a:pt x="52857" y="3352634"/>
                </a:lnTo>
                <a:lnTo>
                  <a:pt x="54394" y="3505022"/>
                </a:lnTo>
                <a:lnTo>
                  <a:pt x="35344" y="3505225"/>
                </a:lnTo>
                <a:close/>
              </a:path>
              <a:path w="68579" h="4902200">
                <a:moveTo>
                  <a:pt x="37464" y="3714762"/>
                </a:moveTo>
                <a:lnTo>
                  <a:pt x="35928" y="3562362"/>
                </a:lnTo>
                <a:lnTo>
                  <a:pt x="54978" y="3562172"/>
                </a:lnTo>
                <a:lnTo>
                  <a:pt x="56514" y="3714572"/>
                </a:lnTo>
                <a:lnTo>
                  <a:pt x="37464" y="3714762"/>
                </a:lnTo>
                <a:close/>
              </a:path>
              <a:path w="68579" h="4902200">
                <a:moveTo>
                  <a:pt x="39573" y="3924300"/>
                </a:moveTo>
                <a:lnTo>
                  <a:pt x="38036" y="3771900"/>
                </a:lnTo>
                <a:lnTo>
                  <a:pt x="57086" y="3771709"/>
                </a:lnTo>
                <a:lnTo>
                  <a:pt x="58623" y="3924109"/>
                </a:lnTo>
                <a:lnTo>
                  <a:pt x="39573" y="3924300"/>
                </a:lnTo>
                <a:close/>
              </a:path>
              <a:path w="68579" h="4902200">
                <a:moveTo>
                  <a:pt x="41694" y="4133837"/>
                </a:moveTo>
                <a:lnTo>
                  <a:pt x="40157" y="3981450"/>
                </a:lnTo>
                <a:lnTo>
                  <a:pt x="59194" y="3981246"/>
                </a:lnTo>
                <a:lnTo>
                  <a:pt x="60731" y="4133646"/>
                </a:lnTo>
                <a:lnTo>
                  <a:pt x="41694" y="4133837"/>
                </a:lnTo>
                <a:close/>
              </a:path>
              <a:path w="68579" h="4902200">
                <a:moveTo>
                  <a:pt x="43802" y="4343374"/>
                </a:moveTo>
                <a:lnTo>
                  <a:pt x="42265" y="4190987"/>
                </a:lnTo>
                <a:lnTo>
                  <a:pt x="61315" y="4190796"/>
                </a:lnTo>
                <a:lnTo>
                  <a:pt x="62852" y="4343184"/>
                </a:lnTo>
                <a:lnTo>
                  <a:pt x="43802" y="4343374"/>
                </a:lnTo>
                <a:close/>
              </a:path>
              <a:path w="68579" h="4902200">
                <a:moveTo>
                  <a:pt x="45910" y="4552911"/>
                </a:moveTo>
                <a:lnTo>
                  <a:pt x="44373" y="4400524"/>
                </a:lnTo>
                <a:lnTo>
                  <a:pt x="63423" y="4400334"/>
                </a:lnTo>
                <a:lnTo>
                  <a:pt x="64960" y="4552721"/>
                </a:lnTo>
                <a:lnTo>
                  <a:pt x="45910" y="4552911"/>
                </a:lnTo>
                <a:close/>
              </a:path>
              <a:path w="68579" h="4902200">
                <a:moveTo>
                  <a:pt x="48031" y="4762449"/>
                </a:moveTo>
                <a:lnTo>
                  <a:pt x="46494" y="4610061"/>
                </a:lnTo>
                <a:lnTo>
                  <a:pt x="65544" y="4609871"/>
                </a:lnTo>
                <a:lnTo>
                  <a:pt x="67081" y="4762258"/>
                </a:lnTo>
                <a:lnTo>
                  <a:pt x="48031" y="4762449"/>
                </a:lnTo>
                <a:close/>
              </a:path>
              <a:path w="68579" h="4902200">
                <a:moveTo>
                  <a:pt x="49428" y="4901704"/>
                </a:moveTo>
                <a:lnTo>
                  <a:pt x="48602" y="4819599"/>
                </a:lnTo>
                <a:lnTo>
                  <a:pt x="67652" y="4819408"/>
                </a:lnTo>
                <a:lnTo>
                  <a:pt x="68478" y="4901514"/>
                </a:lnTo>
                <a:lnTo>
                  <a:pt x="49428" y="4901704"/>
                </a:lnTo>
                <a:close/>
              </a:path>
            </a:pathLst>
          </a:custGeom>
          <a:solidFill>
            <a:srgbClr val="380e14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sldNum" idx="19"/>
          </p:nvPr>
        </p:nvSpPr>
        <p:spPr>
          <a:xfrm>
            <a:off x="11586240" y="6447600"/>
            <a:ext cx="240840" cy="1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r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36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object 2"/>
          <p:cNvSpPr/>
          <p:nvPr/>
        </p:nvSpPr>
        <p:spPr>
          <a:xfrm>
            <a:off x="1290960" y="486000"/>
            <a:ext cx="2592360" cy="235800"/>
          </a:xfrm>
          <a:custGeom>
            <a:avLst/>
            <a:gdLst>
              <a:gd name="textAreaLeft" fmla="*/ 0 w 2592360"/>
              <a:gd name="textAreaRight" fmla="*/ 2592720 w 2592360"/>
              <a:gd name="textAreaTop" fmla="*/ 0 h 235800"/>
              <a:gd name="textAreaBottom" fmla="*/ 236160 h 235800"/>
            </a:gdLst>
            <a:ahLst/>
            <a:rect l="textAreaLeft" t="textAreaTop" r="textAreaRight" b="textAreaBottom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297000" y="252720"/>
            <a:ext cx="7083000" cy="647280"/>
          </a:xfrm>
          <a:prstGeom prst="rect">
            <a:avLst/>
          </a:prstGeom>
          <a:noFill/>
          <a:ln w="0">
            <a:noFill/>
          </a:ln>
        </p:spPr>
        <p:txBody>
          <a:bodyPr lIns="0" rIns="0" tIns="13320" bIns="0" anchor="t">
            <a:noAutofit/>
          </a:bodyPr>
          <a:p>
            <a:pPr marL="12600" indent="0">
              <a:lnSpc>
                <a:spcPct val="100000"/>
              </a:lnSpc>
              <a:spcBef>
                <a:spcPts val="105"/>
              </a:spcBef>
              <a:buNone/>
            </a:pPr>
            <a:r>
              <a:rPr b="1" lang="en-US" sz="3200" spc="-20" strike="noStrike" u="none">
                <a:solidFill>
                  <a:srgbClr val="a13838"/>
                </a:solidFill>
                <a:uFillTx/>
                <a:latin typeface="Times New Roman"/>
              </a:rPr>
              <a:t>2.DeepSeek</a:t>
            </a:r>
            <a:r>
              <a:rPr b="0" lang="zh-CN" sz="3200" strike="noStrike" u="none">
                <a:solidFill>
                  <a:srgbClr val="a13838"/>
                </a:solidFill>
                <a:uFillTx/>
                <a:latin typeface="SimSun"/>
              </a:rPr>
              <a:t>提示词技巧</a:t>
            </a:r>
            <a:r>
              <a:rPr b="1" lang="en-US" sz="3200" spc="-11" strike="noStrike" u="none">
                <a:solidFill>
                  <a:srgbClr val="a13838"/>
                </a:solidFill>
                <a:uFillTx/>
                <a:latin typeface="Times New Roman"/>
              </a:rPr>
              <a:t>-</a:t>
            </a:r>
            <a:r>
              <a:rPr b="0" lang="zh-CN" sz="3200" spc="-14" strike="noStrike" u="none">
                <a:solidFill>
                  <a:srgbClr val="a13838"/>
                </a:solidFill>
                <a:uFillTx/>
                <a:latin typeface="SimSun"/>
              </a:rPr>
              <a:t>通用公式</a:t>
            </a:r>
            <a:endParaRPr b="0" lang="en-US" sz="3200" strike="noStrike" u="none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83" name="object 7"/>
          <p:cNvSpPr/>
          <p:nvPr/>
        </p:nvSpPr>
        <p:spPr>
          <a:xfrm>
            <a:off x="360000" y="1080000"/>
            <a:ext cx="12552480" cy="50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zh-CN" sz="2400" strike="noStrike" u="none">
                <a:solidFill>
                  <a:srgbClr val="42065a"/>
                </a:solidFill>
                <a:uFillTx/>
                <a:latin typeface="Microsoft YaHei"/>
              </a:rPr>
              <a:t>我要</a:t>
            </a:r>
            <a:r>
              <a:rPr b="1" lang="zh-CN" sz="3200" spc="-11" strike="noStrike" u="none">
                <a:solidFill>
                  <a:srgbClr val="d62517"/>
                </a:solidFill>
                <a:uFillTx/>
                <a:latin typeface="Microsoft YaHei"/>
              </a:rPr>
              <a:t>（做</a:t>
            </a:r>
            <a:r>
              <a:rPr b="1" lang="zh-CN" sz="3200" spc="-20" strike="noStrike" u="none">
                <a:solidFill>
                  <a:srgbClr val="d62517"/>
                </a:solidFill>
                <a:uFillTx/>
                <a:latin typeface="Microsoft YaHei"/>
              </a:rPr>
              <a:t>）</a:t>
            </a:r>
            <a:r>
              <a:rPr b="1" lang="en-US" sz="3200" spc="-20" strike="noStrike" u="none">
                <a:solidFill>
                  <a:srgbClr val="d62517"/>
                </a:solidFill>
                <a:uFillTx/>
                <a:latin typeface="Calibri"/>
              </a:rPr>
              <a:t>**</a:t>
            </a:r>
            <a:r>
              <a:rPr b="1" lang="zh-CN" sz="2400" spc="-20" strike="noStrike" u="none">
                <a:solidFill>
                  <a:srgbClr val="ffffff"/>
                </a:solidFill>
                <a:uFillTx/>
                <a:latin typeface="Microsoft YaHei"/>
              </a:rPr>
              <a:t>，</a:t>
            </a:r>
            <a:r>
              <a:rPr b="1" lang="zh-CN" sz="2400" strike="noStrike" u="none">
                <a:solidFill>
                  <a:srgbClr val="42065a"/>
                </a:solidFill>
                <a:uFillTx/>
                <a:latin typeface="Microsoft YaHei"/>
              </a:rPr>
              <a:t>要</a:t>
            </a:r>
            <a:r>
              <a:rPr b="1" lang="zh-CN" sz="3200" spc="-11" strike="noStrike" u="none">
                <a:solidFill>
                  <a:srgbClr val="e69da9"/>
                </a:solidFill>
                <a:uFillTx/>
                <a:latin typeface="Microsoft YaHei"/>
              </a:rPr>
              <a:t>给</a:t>
            </a:r>
            <a:r>
              <a:rPr b="1" lang="en-US" sz="3200" spc="-31" strike="noStrike" u="none">
                <a:solidFill>
                  <a:srgbClr val="e69da9"/>
                </a:solidFill>
                <a:uFillTx/>
                <a:latin typeface="Calibri"/>
              </a:rPr>
              <a:t>**</a:t>
            </a:r>
            <a:r>
              <a:rPr b="1" lang="zh-CN" sz="3200" spc="-11" strike="noStrike" u="none">
                <a:solidFill>
                  <a:srgbClr val="e69da9"/>
                </a:solidFill>
                <a:uFillTx/>
                <a:latin typeface="Microsoft YaHei"/>
              </a:rPr>
              <a:t>用</a:t>
            </a:r>
            <a:r>
              <a:rPr b="1" lang="zh-CN" sz="2400" strike="noStrike" u="none">
                <a:solidFill>
                  <a:srgbClr val="ffffff"/>
                </a:solidFill>
                <a:uFillTx/>
                <a:latin typeface="Microsoft YaHei"/>
              </a:rPr>
              <a:t>，</a:t>
            </a:r>
            <a:r>
              <a:rPr b="1" lang="zh-CN" sz="2400" strike="noStrike" u="none">
                <a:solidFill>
                  <a:srgbClr val="42065a"/>
                </a:solidFill>
                <a:uFillTx/>
                <a:latin typeface="Microsoft YaHei"/>
              </a:rPr>
              <a:t>希望</a:t>
            </a:r>
            <a:r>
              <a:rPr b="1" lang="zh-CN" sz="3200" spc="-11" strike="noStrike" u="none">
                <a:solidFill>
                  <a:srgbClr val="006fc0"/>
                </a:solidFill>
                <a:uFillTx/>
                <a:latin typeface="Microsoft YaHei"/>
              </a:rPr>
              <a:t>达到</a:t>
            </a:r>
            <a:r>
              <a:rPr b="1" lang="en-US" sz="3200" spc="-31" strike="noStrike" u="none">
                <a:solidFill>
                  <a:srgbClr val="006fc0"/>
                </a:solidFill>
                <a:uFillTx/>
                <a:latin typeface="Calibri"/>
              </a:rPr>
              <a:t>**</a:t>
            </a:r>
            <a:r>
              <a:rPr b="1" lang="zh-CN" sz="3200" spc="-11" strike="noStrike" u="none">
                <a:solidFill>
                  <a:srgbClr val="006fc0"/>
                </a:solidFill>
                <a:uFillTx/>
                <a:latin typeface="Microsoft YaHei"/>
              </a:rPr>
              <a:t>效果</a:t>
            </a:r>
            <a:r>
              <a:rPr b="1" lang="zh-CN" sz="2400" strike="noStrike" u="none">
                <a:solidFill>
                  <a:srgbClr val="ffffff"/>
                </a:solidFill>
                <a:uFillTx/>
                <a:latin typeface="Microsoft YaHei"/>
              </a:rPr>
              <a:t>，</a:t>
            </a:r>
            <a:r>
              <a:rPr b="1" lang="zh-CN" sz="2400" strike="noStrike" u="none">
                <a:solidFill>
                  <a:srgbClr val="42065a"/>
                </a:solidFill>
                <a:uFillTx/>
                <a:latin typeface="Microsoft YaHei"/>
              </a:rPr>
              <a:t>但</a:t>
            </a:r>
            <a:r>
              <a:rPr b="1" lang="zh-CN" sz="3200" spc="-11" strike="noStrike" u="none">
                <a:solidFill>
                  <a:srgbClr val="6f2f9f"/>
                </a:solidFill>
                <a:uFillTx/>
                <a:latin typeface="Microsoft YaHei"/>
              </a:rPr>
              <a:t>担心</a:t>
            </a:r>
            <a:r>
              <a:rPr b="1" lang="en-US" sz="3200" spc="-31" strike="noStrike" u="none">
                <a:solidFill>
                  <a:srgbClr val="6f2f9f"/>
                </a:solidFill>
                <a:uFillTx/>
                <a:latin typeface="Calibri"/>
              </a:rPr>
              <a:t>**</a:t>
            </a:r>
            <a:r>
              <a:rPr b="1" lang="zh-CN" sz="3200" spc="-31" strike="noStrike" u="none">
                <a:solidFill>
                  <a:srgbClr val="6f2f9f"/>
                </a:solidFill>
                <a:uFillTx/>
                <a:latin typeface="Microsoft YaHei"/>
              </a:rPr>
              <a:t>问题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4" name="object 8"/>
          <p:cNvSpPr/>
          <p:nvPr/>
        </p:nvSpPr>
        <p:spPr>
          <a:xfrm>
            <a:off x="5285880" y="2238840"/>
            <a:ext cx="923400" cy="321480"/>
          </a:xfrm>
          <a:custGeom>
            <a:avLst/>
            <a:gdLst>
              <a:gd name="textAreaLeft" fmla="*/ 0 w 923400"/>
              <a:gd name="textAreaRight" fmla="*/ 923760 w 923400"/>
              <a:gd name="textAreaTop" fmla="*/ 0 h 321480"/>
              <a:gd name="textAreaBottom" fmla="*/ 321840 h 321480"/>
            </a:gdLst>
            <a:ahLst/>
            <a:rect l="textAreaLeft" t="textAreaTop" r="textAreaRight" b="textAreaBottom"/>
            <a:pathLst>
              <a:path w="923925" h="321944">
                <a:moveTo>
                  <a:pt x="923925" y="321944"/>
                </a:moveTo>
                <a:lnTo>
                  <a:pt x="0" y="321944"/>
                </a:lnTo>
                <a:lnTo>
                  <a:pt x="0" y="0"/>
                </a:lnTo>
                <a:lnTo>
                  <a:pt x="923925" y="0"/>
                </a:lnTo>
                <a:lnTo>
                  <a:pt x="923925" y="321944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5" name="object 9"/>
          <p:cNvSpPr/>
          <p:nvPr/>
        </p:nvSpPr>
        <p:spPr>
          <a:xfrm>
            <a:off x="8257680" y="2238840"/>
            <a:ext cx="1383480" cy="321480"/>
          </a:xfrm>
          <a:custGeom>
            <a:avLst/>
            <a:gdLst>
              <a:gd name="textAreaLeft" fmla="*/ 0 w 1383480"/>
              <a:gd name="textAreaRight" fmla="*/ 1383840 w 1383480"/>
              <a:gd name="textAreaTop" fmla="*/ 0 h 321480"/>
              <a:gd name="textAreaBottom" fmla="*/ 321840 h 321480"/>
            </a:gdLst>
            <a:ahLst/>
            <a:rect l="textAreaLeft" t="textAreaTop" r="textAreaRight" b="textAreaBottom"/>
            <a:pathLst>
              <a:path w="1383665" h="321944">
                <a:moveTo>
                  <a:pt x="1383665" y="0"/>
                </a:moveTo>
                <a:lnTo>
                  <a:pt x="1383665" y="0"/>
                </a:lnTo>
                <a:lnTo>
                  <a:pt x="0" y="0"/>
                </a:lnTo>
                <a:lnTo>
                  <a:pt x="0" y="321945"/>
                </a:lnTo>
                <a:lnTo>
                  <a:pt x="1383665" y="321945"/>
                </a:lnTo>
                <a:lnTo>
                  <a:pt x="1383665" y="0"/>
                </a:lnTo>
                <a:close/>
              </a:path>
            </a:pathLst>
          </a:custGeom>
          <a:solidFill>
            <a:srgbClr val="00ffff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6" name="object 10"/>
          <p:cNvSpPr/>
          <p:nvPr/>
        </p:nvSpPr>
        <p:spPr>
          <a:xfrm>
            <a:off x="11232000" y="2238840"/>
            <a:ext cx="237600" cy="321480"/>
          </a:xfrm>
          <a:custGeom>
            <a:avLst/>
            <a:gdLst>
              <a:gd name="textAreaLeft" fmla="*/ 0 w 237600"/>
              <a:gd name="textAreaRight" fmla="*/ 237960 w 237600"/>
              <a:gd name="textAreaTop" fmla="*/ 0 h 321480"/>
              <a:gd name="textAreaBottom" fmla="*/ 321840 h 321480"/>
            </a:gdLst>
            <a:ahLst/>
            <a:rect l="textAreaLeft" t="textAreaTop" r="textAreaRight" b="textAreaBottom"/>
            <a:pathLst>
              <a:path w="238125" h="321944">
                <a:moveTo>
                  <a:pt x="238125" y="321944"/>
                </a:moveTo>
                <a:lnTo>
                  <a:pt x="0" y="321944"/>
                </a:lnTo>
                <a:lnTo>
                  <a:pt x="0" y="0"/>
                </a:lnTo>
                <a:lnTo>
                  <a:pt x="238125" y="0"/>
                </a:lnTo>
                <a:lnTo>
                  <a:pt x="238125" y="321944"/>
                </a:lnTo>
                <a:close/>
              </a:path>
            </a:pathLst>
          </a:cu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7" name="object 11"/>
          <p:cNvSpPr/>
          <p:nvPr/>
        </p:nvSpPr>
        <p:spPr>
          <a:xfrm>
            <a:off x="482040" y="2249640"/>
            <a:ext cx="1100052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0" lang="zh-CN" sz="1800" strike="noStrike" u="none">
                <a:solidFill>
                  <a:srgbClr val="42065a"/>
                </a:solidFill>
                <a:uFillTx/>
                <a:latin typeface="Microsoft YaHei"/>
              </a:rPr>
              <a:t>例如：我要做一个从北京到日本的</a:t>
            </a:r>
            <a:r>
              <a:rPr b="1" lang="zh-CN" sz="1800" strike="noStrike" u="none">
                <a:solidFill>
                  <a:srgbClr val="ff0000"/>
                </a:solidFill>
                <a:uFillTx/>
                <a:latin typeface="Microsoft YaHei"/>
              </a:rPr>
              <a:t>旅游攻略</a:t>
            </a:r>
            <a:r>
              <a:rPr b="0" lang="zh-CN" sz="1800" strike="noStrike" u="none">
                <a:solidFill>
                  <a:srgbClr val="42065a"/>
                </a:solidFill>
                <a:uFillTx/>
                <a:latin typeface="Microsoft YaHei"/>
              </a:rPr>
              <a:t>，要</a:t>
            </a:r>
            <a:r>
              <a:rPr b="1" lang="zh-CN" sz="1800" strike="noStrike" u="none">
                <a:solidFill>
                  <a:srgbClr val="42065a"/>
                </a:solidFill>
                <a:uFillTx/>
                <a:latin typeface="Microsoft YaHei"/>
              </a:rPr>
              <a:t>给爸妈用</a:t>
            </a:r>
            <a:r>
              <a:rPr b="0" lang="zh-CN" sz="1800" strike="noStrike" u="none">
                <a:solidFill>
                  <a:srgbClr val="42065a"/>
                </a:solidFill>
                <a:uFillTx/>
                <a:latin typeface="Microsoft YaHei"/>
              </a:rPr>
              <a:t>，希望让他们在日本</a:t>
            </a:r>
            <a:r>
              <a:rPr b="1" lang="zh-CN" sz="1800" strike="noStrike" u="none">
                <a:solidFill>
                  <a:srgbClr val="42065a"/>
                </a:solidFill>
                <a:uFillTx/>
                <a:latin typeface="Microsoft YaHei"/>
              </a:rPr>
              <a:t>开心的玩</a:t>
            </a:r>
            <a:r>
              <a:rPr b="1" lang="en-US" sz="1800" spc="-20" strike="noStrike" u="none">
                <a:solidFill>
                  <a:srgbClr val="42065a"/>
                </a:solidFill>
                <a:uFillTx/>
                <a:latin typeface="Calibri"/>
              </a:rPr>
              <a:t>20</a:t>
            </a:r>
            <a:r>
              <a:rPr b="1" lang="zh-CN" sz="1800" strike="noStrike" u="none">
                <a:solidFill>
                  <a:srgbClr val="42065a"/>
                </a:solidFill>
                <a:uFillTx/>
                <a:latin typeface="Microsoft YaHei"/>
              </a:rPr>
              <a:t>天</a:t>
            </a:r>
            <a:r>
              <a:rPr b="0" lang="zh-CN" sz="1800" strike="noStrike" u="none">
                <a:solidFill>
                  <a:srgbClr val="42065a"/>
                </a:solidFill>
                <a:uFillTx/>
                <a:latin typeface="Microsoft YaHei"/>
              </a:rPr>
              <a:t>，但我担心他们</a:t>
            </a:r>
            <a:r>
              <a:rPr b="1" lang="zh-CN" sz="1800" spc="-51" strike="noStrike" u="none">
                <a:solidFill>
                  <a:srgbClr val="42065a"/>
                </a:solidFill>
                <a:uFillTx/>
                <a:latin typeface="Microsoft YaHei"/>
              </a:rPr>
              <a:t>玩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88" name="object 12"/>
          <p:cNvSpPr/>
          <p:nvPr/>
        </p:nvSpPr>
        <p:spPr>
          <a:xfrm>
            <a:off x="485280" y="2650320"/>
            <a:ext cx="2079360" cy="297360"/>
          </a:xfrm>
          <a:prstGeom prst="rect">
            <a:avLst/>
          </a:prstGeom>
          <a:solidFill>
            <a:srgbClr val="ffff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23400" bIns="0" anchor="t">
            <a:spAutoFit/>
          </a:bodyPr>
          <a:p>
            <a:pPr marL="9360">
              <a:lnSpc>
                <a:spcPct val="100000"/>
              </a:lnSpc>
              <a:spcBef>
                <a:spcPts val="184"/>
              </a:spcBef>
            </a:pPr>
            <a:r>
              <a:rPr b="1" lang="zh-CN" sz="1800" spc="-11" strike="noStrike" u="none">
                <a:solidFill>
                  <a:srgbClr val="42065a"/>
                </a:solidFill>
                <a:uFillTx/>
                <a:latin typeface="Microsoft YaHei"/>
              </a:rPr>
              <a:t>的累，腿和腰不太好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grpSp>
        <p:nvGrpSpPr>
          <p:cNvPr id="189" name="object 13"/>
          <p:cNvGrpSpPr/>
          <p:nvPr/>
        </p:nvGrpSpPr>
        <p:grpSpPr>
          <a:xfrm>
            <a:off x="464040" y="3039480"/>
            <a:ext cx="4317480" cy="3809520"/>
            <a:chOff x="464040" y="3039480"/>
            <a:chExt cx="4317480" cy="3809520"/>
          </a:xfrm>
        </p:grpSpPr>
        <p:pic>
          <p:nvPicPr>
            <p:cNvPr id="190" name="object 14" descr=""/>
            <p:cNvPicPr/>
            <p:nvPr/>
          </p:nvPicPr>
          <p:blipFill>
            <a:blip r:embed="rId1"/>
            <a:stretch/>
          </p:blipFill>
          <p:spPr>
            <a:xfrm>
              <a:off x="483120" y="3058560"/>
              <a:ext cx="4278960" cy="377172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91" name="object 15"/>
            <p:cNvSpPr/>
            <p:nvPr/>
          </p:nvSpPr>
          <p:spPr>
            <a:xfrm>
              <a:off x="464040" y="3039480"/>
              <a:ext cx="4317480" cy="3809520"/>
            </a:xfrm>
            <a:custGeom>
              <a:avLst/>
              <a:gdLst>
                <a:gd name="textAreaLeft" fmla="*/ 0 w 4317480"/>
                <a:gd name="textAreaRight" fmla="*/ 4317840 w 4317480"/>
                <a:gd name="textAreaTop" fmla="*/ 0 h 3809520"/>
                <a:gd name="textAreaBottom" fmla="*/ 3809880 h 3809520"/>
              </a:gdLst>
              <a:ahLst/>
              <a:rect l="textAreaLeft" t="textAreaTop" r="textAreaRight" b="textAreaBottom"/>
              <a:pathLst>
                <a:path w="4318000" h="3810000">
                  <a:moveTo>
                    <a:pt x="4307967" y="3810000"/>
                  </a:moveTo>
                  <a:lnTo>
                    <a:pt x="9525" y="3810000"/>
                  </a:lnTo>
                  <a:lnTo>
                    <a:pt x="7404" y="3809758"/>
                  </a:lnTo>
                  <a:lnTo>
                    <a:pt x="0" y="3800475"/>
                  </a:lnTo>
                  <a:lnTo>
                    <a:pt x="0" y="9524"/>
                  </a:lnTo>
                  <a:lnTo>
                    <a:pt x="9525" y="0"/>
                  </a:lnTo>
                  <a:lnTo>
                    <a:pt x="4307967" y="0"/>
                  </a:lnTo>
                  <a:lnTo>
                    <a:pt x="4317492" y="9524"/>
                  </a:lnTo>
                  <a:lnTo>
                    <a:pt x="19050" y="9524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3790950"/>
                  </a:lnTo>
                  <a:lnTo>
                    <a:pt x="9525" y="3790950"/>
                  </a:lnTo>
                  <a:lnTo>
                    <a:pt x="19050" y="3800475"/>
                  </a:lnTo>
                  <a:lnTo>
                    <a:pt x="4317492" y="3800475"/>
                  </a:lnTo>
                  <a:lnTo>
                    <a:pt x="4317250" y="3802595"/>
                  </a:lnTo>
                  <a:lnTo>
                    <a:pt x="4310087" y="3809758"/>
                  </a:lnTo>
                  <a:lnTo>
                    <a:pt x="4307967" y="3810000"/>
                  </a:lnTo>
                  <a:close/>
                </a:path>
                <a:path w="4318000" h="3810000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4"/>
                  </a:lnTo>
                  <a:lnTo>
                    <a:pt x="19050" y="19049"/>
                  </a:lnTo>
                  <a:close/>
                </a:path>
                <a:path w="4318000" h="3810000">
                  <a:moveTo>
                    <a:pt x="4298442" y="19049"/>
                  </a:moveTo>
                  <a:lnTo>
                    <a:pt x="19050" y="19049"/>
                  </a:lnTo>
                  <a:lnTo>
                    <a:pt x="19050" y="9524"/>
                  </a:lnTo>
                  <a:lnTo>
                    <a:pt x="4298442" y="9524"/>
                  </a:lnTo>
                  <a:lnTo>
                    <a:pt x="4298442" y="19049"/>
                  </a:lnTo>
                  <a:close/>
                </a:path>
                <a:path w="4318000" h="3810000">
                  <a:moveTo>
                    <a:pt x="4298442" y="3800475"/>
                  </a:moveTo>
                  <a:lnTo>
                    <a:pt x="4298442" y="9524"/>
                  </a:lnTo>
                  <a:lnTo>
                    <a:pt x="4307967" y="19049"/>
                  </a:lnTo>
                  <a:lnTo>
                    <a:pt x="4317492" y="19049"/>
                  </a:lnTo>
                  <a:lnTo>
                    <a:pt x="4317492" y="3790950"/>
                  </a:lnTo>
                  <a:lnTo>
                    <a:pt x="4307967" y="3790950"/>
                  </a:lnTo>
                  <a:lnTo>
                    <a:pt x="4298442" y="3800475"/>
                  </a:lnTo>
                  <a:close/>
                </a:path>
                <a:path w="4318000" h="3810000">
                  <a:moveTo>
                    <a:pt x="4317492" y="19049"/>
                  </a:moveTo>
                  <a:lnTo>
                    <a:pt x="4307967" y="19049"/>
                  </a:lnTo>
                  <a:lnTo>
                    <a:pt x="4298442" y="9524"/>
                  </a:lnTo>
                  <a:lnTo>
                    <a:pt x="4317492" y="9524"/>
                  </a:lnTo>
                  <a:lnTo>
                    <a:pt x="4317492" y="19049"/>
                  </a:lnTo>
                  <a:close/>
                </a:path>
                <a:path w="4318000" h="3810000">
                  <a:moveTo>
                    <a:pt x="19050" y="3800475"/>
                  </a:moveTo>
                  <a:lnTo>
                    <a:pt x="9525" y="3790950"/>
                  </a:lnTo>
                  <a:lnTo>
                    <a:pt x="19050" y="3790950"/>
                  </a:lnTo>
                  <a:lnTo>
                    <a:pt x="19050" y="3800475"/>
                  </a:lnTo>
                  <a:close/>
                </a:path>
                <a:path w="4318000" h="3810000">
                  <a:moveTo>
                    <a:pt x="4298442" y="3800475"/>
                  </a:moveTo>
                  <a:lnTo>
                    <a:pt x="19050" y="3800475"/>
                  </a:lnTo>
                  <a:lnTo>
                    <a:pt x="19050" y="3790950"/>
                  </a:lnTo>
                  <a:lnTo>
                    <a:pt x="4298442" y="3790950"/>
                  </a:lnTo>
                  <a:lnTo>
                    <a:pt x="4298442" y="3800475"/>
                  </a:lnTo>
                  <a:close/>
                </a:path>
                <a:path w="4318000" h="3810000">
                  <a:moveTo>
                    <a:pt x="4317492" y="3800475"/>
                  </a:moveTo>
                  <a:lnTo>
                    <a:pt x="4298442" y="3800475"/>
                  </a:lnTo>
                  <a:lnTo>
                    <a:pt x="4307967" y="3790950"/>
                  </a:lnTo>
                  <a:lnTo>
                    <a:pt x="4317492" y="3790950"/>
                  </a:lnTo>
                  <a:lnTo>
                    <a:pt x="4317492" y="3800475"/>
                  </a:lnTo>
                  <a:close/>
                </a:path>
              </a:pathLst>
            </a:custGeom>
            <a:solidFill>
              <a:srgbClr val="c83e58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  <p:sp>
          <p:nvSpPr>
            <p:cNvPr id="192" name="object 16"/>
            <p:cNvSpPr/>
            <p:nvPr/>
          </p:nvSpPr>
          <p:spPr>
            <a:xfrm>
              <a:off x="1127520" y="4168440"/>
              <a:ext cx="2270880" cy="193320"/>
            </a:xfrm>
            <a:custGeom>
              <a:avLst/>
              <a:gdLst>
                <a:gd name="textAreaLeft" fmla="*/ 0 w 2270880"/>
                <a:gd name="textAreaRight" fmla="*/ 2271240 w 2270880"/>
                <a:gd name="textAreaTop" fmla="*/ 0 h 193320"/>
                <a:gd name="textAreaBottom" fmla="*/ 193680 h 193320"/>
              </a:gdLst>
              <a:ahLst/>
              <a:rect l="textAreaLeft" t="textAreaTop" r="textAreaRight" b="textAreaBottom"/>
              <a:pathLst>
                <a:path w="2271395" h="193675">
                  <a:moveTo>
                    <a:pt x="14333" y="151384"/>
                  </a:moveTo>
                  <a:lnTo>
                    <a:pt x="178" y="151384"/>
                  </a:lnTo>
                  <a:lnTo>
                    <a:pt x="178" y="122809"/>
                  </a:lnTo>
                  <a:lnTo>
                    <a:pt x="28753" y="122809"/>
                  </a:lnTo>
                  <a:lnTo>
                    <a:pt x="28753" y="150658"/>
                  </a:lnTo>
                  <a:lnTo>
                    <a:pt x="14333" y="151384"/>
                  </a:lnTo>
                  <a:close/>
                </a:path>
                <a:path w="2271395" h="193675">
                  <a:moveTo>
                    <a:pt x="14275" y="182600"/>
                  </a:moveTo>
                  <a:lnTo>
                    <a:pt x="404" y="155854"/>
                  </a:lnTo>
                  <a:lnTo>
                    <a:pt x="369" y="155625"/>
                  </a:lnTo>
                  <a:lnTo>
                    <a:pt x="254" y="153352"/>
                  </a:lnTo>
                  <a:lnTo>
                    <a:pt x="188" y="152031"/>
                  </a:lnTo>
                  <a:lnTo>
                    <a:pt x="1454" y="152031"/>
                  </a:lnTo>
                  <a:lnTo>
                    <a:pt x="28753" y="150658"/>
                  </a:lnTo>
                  <a:lnTo>
                    <a:pt x="33490" y="161455"/>
                  </a:lnTo>
                  <a:lnTo>
                    <a:pt x="14275" y="182600"/>
                  </a:lnTo>
                  <a:close/>
                </a:path>
                <a:path w="2271395" h="193675">
                  <a:moveTo>
                    <a:pt x="28753" y="94234"/>
                  </a:moveTo>
                  <a:lnTo>
                    <a:pt x="178" y="94234"/>
                  </a:lnTo>
                  <a:lnTo>
                    <a:pt x="178" y="65659"/>
                  </a:lnTo>
                  <a:lnTo>
                    <a:pt x="28753" y="65659"/>
                  </a:lnTo>
                  <a:lnTo>
                    <a:pt x="28753" y="94234"/>
                  </a:lnTo>
                  <a:close/>
                </a:path>
                <a:path w="2271395" h="193675">
                  <a:moveTo>
                    <a:pt x="28957" y="39248"/>
                  </a:moveTo>
                  <a:lnTo>
                    <a:pt x="0" y="34836"/>
                  </a:lnTo>
                  <a:lnTo>
                    <a:pt x="767" y="34836"/>
                  </a:lnTo>
                  <a:lnTo>
                    <a:pt x="929" y="33794"/>
                  </a:lnTo>
                  <a:lnTo>
                    <a:pt x="25642" y="3263"/>
                  </a:lnTo>
                  <a:lnTo>
                    <a:pt x="27331" y="2654"/>
                  </a:lnTo>
                  <a:lnTo>
                    <a:pt x="37087" y="29311"/>
                  </a:lnTo>
                  <a:lnTo>
                    <a:pt x="37415" y="29311"/>
                  </a:lnTo>
                  <a:lnTo>
                    <a:pt x="29148" y="38341"/>
                  </a:lnTo>
                  <a:lnTo>
                    <a:pt x="28957" y="39248"/>
                  </a:lnTo>
                  <a:close/>
                </a:path>
                <a:path w="2271395" h="193675">
                  <a:moveTo>
                    <a:pt x="36256" y="29806"/>
                  </a:moveTo>
                  <a:lnTo>
                    <a:pt x="37415" y="29311"/>
                  </a:lnTo>
                  <a:lnTo>
                    <a:pt x="37594" y="29311"/>
                  </a:lnTo>
                  <a:lnTo>
                    <a:pt x="36256" y="29806"/>
                  </a:lnTo>
                  <a:close/>
                </a:path>
                <a:path w="2271395" h="193675">
                  <a:moveTo>
                    <a:pt x="35120" y="30416"/>
                  </a:moveTo>
                  <a:lnTo>
                    <a:pt x="36256" y="29806"/>
                  </a:lnTo>
                  <a:lnTo>
                    <a:pt x="37594" y="29311"/>
                  </a:lnTo>
                  <a:lnTo>
                    <a:pt x="37415" y="29311"/>
                  </a:lnTo>
                  <a:lnTo>
                    <a:pt x="35120" y="30416"/>
                  </a:lnTo>
                  <a:close/>
                </a:path>
                <a:path w="2271395" h="193675">
                  <a:moveTo>
                    <a:pt x="89180" y="28575"/>
                  </a:moveTo>
                  <a:lnTo>
                    <a:pt x="60605" y="28575"/>
                  </a:lnTo>
                  <a:lnTo>
                    <a:pt x="60605" y="0"/>
                  </a:lnTo>
                  <a:lnTo>
                    <a:pt x="89180" y="0"/>
                  </a:lnTo>
                  <a:lnTo>
                    <a:pt x="89180" y="28575"/>
                  </a:lnTo>
                  <a:close/>
                </a:path>
                <a:path w="2271395" h="193675">
                  <a:moveTo>
                    <a:pt x="146330" y="28575"/>
                  </a:moveTo>
                  <a:lnTo>
                    <a:pt x="117755" y="28575"/>
                  </a:lnTo>
                  <a:lnTo>
                    <a:pt x="117755" y="0"/>
                  </a:lnTo>
                  <a:lnTo>
                    <a:pt x="146330" y="0"/>
                  </a:lnTo>
                  <a:lnTo>
                    <a:pt x="146330" y="28575"/>
                  </a:lnTo>
                  <a:close/>
                </a:path>
                <a:path w="2271395" h="193675">
                  <a:moveTo>
                    <a:pt x="203480" y="28575"/>
                  </a:moveTo>
                  <a:lnTo>
                    <a:pt x="174905" y="28575"/>
                  </a:lnTo>
                  <a:lnTo>
                    <a:pt x="174905" y="0"/>
                  </a:lnTo>
                  <a:lnTo>
                    <a:pt x="203480" y="0"/>
                  </a:lnTo>
                  <a:lnTo>
                    <a:pt x="203480" y="28575"/>
                  </a:lnTo>
                  <a:close/>
                </a:path>
                <a:path w="2271395" h="193675">
                  <a:moveTo>
                    <a:pt x="260630" y="28575"/>
                  </a:moveTo>
                  <a:lnTo>
                    <a:pt x="232055" y="28575"/>
                  </a:lnTo>
                  <a:lnTo>
                    <a:pt x="232055" y="0"/>
                  </a:lnTo>
                  <a:lnTo>
                    <a:pt x="260630" y="0"/>
                  </a:lnTo>
                  <a:lnTo>
                    <a:pt x="260630" y="28575"/>
                  </a:lnTo>
                  <a:close/>
                </a:path>
                <a:path w="2271395" h="193675">
                  <a:moveTo>
                    <a:pt x="317780" y="28575"/>
                  </a:moveTo>
                  <a:lnTo>
                    <a:pt x="289205" y="28575"/>
                  </a:lnTo>
                  <a:lnTo>
                    <a:pt x="289205" y="0"/>
                  </a:lnTo>
                  <a:lnTo>
                    <a:pt x="317780" y="0"/>
                  </a:lnTo>
                  <a:lnTo>
                    <a:pt x="317780" y="28575"/>
                  </a:lnTo>
                  <a:close/>
                </a:path>
                <a:path w="2271395" h="193675">
                  <a:moveTo>
                    <a:pt x="374930" y="28575"/>
                  </a:moveTo>
                  <a:lnTo>
                    <a:pt x="346355" y="28575"/>
                  </a:lnTo>
                  <a:lnTo>
                    <a:pt x="346355" y="0"/>
                  </a:lnTo>
                  <a:lnTo>
                    <a:pt x="374930" y="0"/>
                  </a:lnTo>
                  <a:lnTo>
                    <a:pt x="374930" y="28575"/>
                  </a:lnTo>
                  <a:close/>
                </a:path>
                <a:path w="2271395" h="193675">
                  <a:moveTo>
                    <a:pt x="432080" y="28575"/>
                  </a:moveTo>
                  <a:lnTo>
                    <a:pt x="403505" y="28575"/>
                  </a:lnTo>
                  <a:lnTo>
                    <a:pt x="403505" y="0"/>
                  </a:lnTo>
                  <a:lnTo>
                    <a:pt x="432080" y="0"/>
                  </a:lnTo>
                  <a:lnTo>
                    <a:pt x="432080" y="28575"/>
                  </a:lnTo>
                  <a:close/>
                </a:path>
                <a:path w="2271395" h="193675">
                  <a:moveTo>
                    <a:pt x="489230" y="28575"/>
                  </a:moveTo>
                  <a:lnTo>
                    <a:pt x="460655" y="28575"/>
                  </a:lnTo>
                  <a:lnTo>
                    <a:pt x="460655" y="0"/>
                  </a:lnTo>
                  <a:lnTo>
                    <a:pt x="489230" y="0"/>
                  </a:lnTo>
                  <a:lnTo>
                    <a:pt x="489230" y="28575"/>
                  </a:lnTo>
                  <a:close/>
                </a:path>
                <a:path w="2271395" h="193675">
                  <a:moveTo>
                    <a:pt x="546380" y="28575"/>
                  </a:moveTo>
                  <a:lnTo>
                    <a:pt x="517805" y="28575"/>
                  </a:lnTo>
                  <a:lnTo>
                    <a:pt x="517805" y="0"/>
                  </a:lnTo>
                  <a:lnTo>
                    <a:pt x="546380" y="0"/>
                  </a:lnTo>
                  <a:lnTo>
                    <a:pt x="546380" y="28575"/>
                  </a:lnTo>
                  <a:close/>
                </a:path>
                <a:path w="2271395" h="193675">
                  <a:moveTo>
                    <a:pt x="603530" y="28575"/>
                  </a:moveTo>
                  <a:lnTo>
                    <a:pt x="574955" y="28575"/>
                  </a:lnTo>
                  <a:lnTo>
                    <a:pt x="574955" y="0"/>
                  </a:lnTo>
                  <a:lnTo>
                    <a:pt x="603530" y="0"/>
                  </a:lnTo>
                  <a:lnTo>
                    <a:pt x="603530" y="28575"/>
                  </a:lnTo>
                  <a:close/>
                </a:path>
                <a:path w="2271395" h="193675">
                  <a:moveTo>
                    <a:pt x="660680" y="28575"/>
                  </a:moveTo>
                  <a:lnTo>
                    <a:pt x="632105" y="28575"/>
                  </a:lnTo>
                  <a:lnTo>
                    <a:pt x="632105" y="0"/>
                  </a:lnTo>
                  <a:lnTo>
                    <a:pt x="660680" y="0"/>
                  </a:lnTo>
                  <a:lnTo>
                    <a:pt x="660680" y="28575"/>
                  </a:lnTo>
                  <a:close/>
                </a:path>
                <a:path w="2271395" h="193675">
                  <a:moveTo>
                    <a:pt x="717830" y="28575"/>
                  </a:moveTo>
                  <a:lnTo>
                    <a:pt x="689255" y="28575"/>
                  </a:lnTo>
                  <a:lnTo>
                    <a:pt x="689255" y="0"/>
                  </a:lnTo>
                  <a:lnTo>
                    <a:pt x="717830" y="0"/>
                  </a:lnTo>
                  <a:lnTo>
                    <a:pt x="717830" y="28575"/>
                  </a:lnTo>
                  <a:close/>
                </a:path>
                <a:path w="2271395" h="193675">
                  <a:moveTo>
                    <a:pt x="774980" y="28575"/>
                  </a:moveTo>
                  <a:lnTo>
                    <a:pt x="746405" y="28575"/>
                  </a:lnTo>
                  <a:lnTo>
                    <a:pt x="746405" y="0"/>
                  </a:lnTo>
                  <a:lnTo>
                    <a:pt x="774980" y="0"/>
                  </a:lnTo>
                  <a:lnTo>
                    <a:pt x="774980" y="28575"/>
                  </a:lnTo>
                  <a:close/>
                </a:path>
                <a:path w="2271395" h="193675">
                  <a:moveTo>
                    <a:pt x="832130" y="28575"/>
                  </a:moveTo>
                  <a:lnTo>
                    <a:pt x="803555" y="28575"/>
                  </a:lnTo>
                  <a:lnTo>
                    <a:pt x="803555" y="0"/>
                  </a:lnTo>
                  <a:lnTo>
                    <a:pt x="832130" y="0"/>
                  </a:lnTo>
                  <a:lnTo>
                    <a:pt x="832130" y="28575"/>
                  </a:lnTo>
                  <a:close/>
                </a:path>
                <a:path w="2271395" h="193675">
                  <a:moveTo>
                    <a:pt x="889280" y="28575"/>
                  </a:moveTo>
                  <a:lnTo>
                    <a:pt x="860705" y="28575"/>
                  </a:lnTo>
                  <a:lnTo>
                    <a:pt x="860705" y="0"/>
                  </a:lnTo>
                  <a:lnTo>
                    <a:pt x="889280" y="0"/>
                  </a:lnTo>
                  <a:lnTo>
                    <a:pt x="889280" y="28575"/>
                  </a:lnTo>
                  <a:close/>
                </a:path>
                <a:path w="2271395" h="193675">
                  <a:moveTo>
                    <a:pt x="946430" y="28575"/>
                  </a:moveTo>
                  <a:lnTo>
                    <a:pt x="917855" y="28575"/>
                  </a:lnTo>
                  <a:lnTo>
                    <a:pt x="917855" y="0"/>
                  </a:lnTo>
                  <a:lnTo>
                    <a:pt x="946430" y="0"/>
                  </a:lnTo>
                  <a:lnTo>
                    <a:pt x="946430" y="28575"/>
                  </a:lnTo>
                  <a:close/>
                </a:path>
                <a:path w="2271395" h="193675">
                  <a:moveTo>
                    <a:pt x="1003580" y="28575"/>
                  </a:moveTo>
                  <a:lnTo>
                    <a:pt x="975005" y="28575"/>
                  </a:lnTo>
                  <a:lnTo>
                    <a:pt x="975005" y="0"/>
                  </a:lnTo>
                  <a:lnTo>
                    <a:pt x="1003580" y="0"/>
                  </a:lnTo>
                  <a:lnTo>
                    <a:pt x="1003580" y="28575"/>
                  </a:lnTo>
                  <a:close/>
                </a:path>
                <a:path w="2271395" h="193675">
                  <a:moveTo>
                    <a:pt x="1060730" y="28575"/>
                  </a:moveTo>
                  <a:lnTo>
                    <a:pt x="1032155" y="28575"/>
                  </a:lnTo>
                  <a:lnTo>
                    <a:pt x="1032155" y="0"/>
                  </a:lnTo>
                  <a:lnTo>
                    <a:pt x="1060730" y="0"/>
                  </a:lnTo>
                  <a:lnTo>
                    <a:pt x="1060730" y="28575"/>
                  </a:lnTo>
                  <a:close/>
                </a:path>
                <a:path w="2271395" h="193675">
                  <a:moveTo>
                    <a:pt x="1117880" y="28575"/>
                  </a:moveTo>
                  <a:lnTo>
                    <a:pt x="1089305" y="28575"/>
                  </a:lnTo>
                  <a:lnTo>
                    <a:pt x="1089305" y="0"/>
                  </a:lnTo>
                  <a:lnTo>
                    <a:pt x="1117880" y="0"/>
                  </a:lnTo>
                  <a:lnTo>
                    <a:pt x="1117880" y="28575"/>
                  </a:lnTo>
                  <a:close/>
                </a:path>
                <a:path w="2271395" h="193675">
                  <a:moveTo>
                    <a:pt x="1175030" y="28575"/>
                  </a:moveTo>
                  <a:lnTo>
                    <a:pt x="1146455" y="28575"/>
                  </a:lnTo>
                  <a:lnTo>
                    <a:pt x="1146455" y="0"/>
                  </a:lnTo>
                  <a:lnTo>
                    <a:pt x="1175030" y="0"/>
                  </a:lnTo>
                  <a:lnTo>
                    <a:pt x="1175030" y="28575"/>
                  </a:lnTo>
                  <a:close/>
                </a:path>
                <a:path w="2271395" h="193675">
                  <a:moveTo>
                    <a:pt x="1232180" y="28575"/>
                  </a:moveTo>
                  <a:lnTo>
                    <a:pt x="1203605" y="28575"/>
                  </a:lnTo>
                  <a:lnTo>
                    <a:pt x="1203605" y="0"/>
                  </a:lnTo>
                  <a:lnTo>
                    <a:pt x="1232180" y="0"/>
                  </a:lnTo>
                  <a:lnTo>
                    <a:pt x="1232180" y="28575"/>
                  </a:lnTo>
                  <a:close/>
                </a:path>
                <a:path w="2271395" h="193675">
                  <a:moveTo>
                    <a:pt x="1289330" y="28575"/>
                  </a:moveTo>
                  <a:lnTo>
                    <a:pt x="1260755" y="28575"/>
                  </a:lnTo>
                  <a:lnTo>
                    <a:pt x="1260755" y="0"/>
                  </a:lnTo>
                  <a:lnTo>
                    <a:pt x="1289330" y="0"/>
                  </a:lnTo>
                  <a:lnTo>
                    <a:pt x="1289330" y="28575"/>
                  </a:lnTo>
                  <a:close/>
                </a:path>
                <a:path w="2271395" h="193675">
                  <a:moveTo>
                    <a:pt x="1346480" y="28575"/>
                  </a:moveTo>
                  <a:lnTo>
                    <a:pt x="1317905" y="28575"/>
                  </a:lnTo>
                  <a:lnTo>
                    <a:pt x="1317905" y="0"/>
                  </a:lnTo>
                  <a:lnTo>
                    <a:pt x="1346480" y="0"/>
                  </a:lnTo>
                  <a:lnTo>
                    <a:pt x="1346480" y="28575"/>
                  </a:lnTo>
                  <a:close/>
                </a:path>
                <a:path w="2271395" h="193675">
                  <a:moveTo>
                    <a:pt x="1403630" y="28575"/>
                  </a:moveTo>
                  <a:lnTo>
                    <a:pt x="1375055" y="28575"/>
                  </a:lnTo>
                  <a:lnTo>
                    <a:pt x="1375055" y="0"/>
                  </a:lnTo>
                  <a:lnTo>
                    <a:pt x="1403630" y="0"/>
                  </a:lnTo>
                  <a:lnTo>
                    <a:pt x="1403630" y="28575"/>
                  </a:lnTo>
                  <a:close/>
                </a:path>
                <a:path w="2271395" h="193675">
                  <a:moveTo>
                    <a:pt x="1460780" y="28575"/>
                  </a:moveTo>
                  <a:lnTo>
                    <a:pt x="1432205" y="28575"/>
                  </a:lnTo>
                  <a:lnTo>
                    <a:pt x="1432205" y="0"/>
                  </a:lnTo>
                  <a:lnTo>
                    <a:pt x="1460780" y="0"/>
                  </a:lnTo>
                  <a:lnTo>
                    <a:pt x="1460780" y="28575"/>
                  </a:lnTo>
                  <a:close/>
                </a:path>
                <a:path w="2271395" h="193675">
                  <a:moveTo>
                    <a:pt x="1517930" y="28575"/>
                  </a:moveTo>
                  <a:lnTo>
                    <a:pt x="1489355" y="28575"/>
                  </a:lnTo>
                  <a:lnTo>
                    <a:pt x="1489355" y="0"/>
                  </a:lnTo>
                  <a:lnTo>
                    <a:pt x="1517930" y="0"/>
                  </a:lnTo>
                  <a:lnTo>
                    <a:pt x="1517930" y="28575"/>
                  </a:lnTo>
                  <a:close/>
                </a:path>
                <a:path w="2271395" h="193675">
                  <a:moveTo>
                    <a:pt x="1575080" y="28575"/>
                  </a:moveTo>
                  <a:lnTo>
                    <a:pt x="1546505" y="28575"/>
                  </a:lnTo>
                  <a:lnTo>
                    <a:pt x="1546505" y="0"/>
                  </a:lnTo>
                  <a:lnTo>
                    <a:pt x="1575080" y="0"/>
                  </a:lnTo>
                  <a:lnTo>
                    <a:pt x="1575080" y="28575"/>
                  </a:lnTo>
                  <a:close/>
                </a:path>
                <a:path w="2271395" h="193675">
                  <a:moveTo>
                    <a:pt x="1632230" y="28575"/>
                  </a:moveTo>
                  <a:lnTo>
                    <a:pt x="1603655" y="28575"/>
                  </a:lnTo>
                  <a:lnTo>
                    <a:pt x="1603655" y="0"/>
                  </a:lnTo>
                  <a:lnTo>
                    <a:pt x="1632230" y="0"/>
                  </a:lnTo>
                  <a:lnTo>
                    <a:pt x="1632230" y="28575"/>
                  </a:lnTo>
                  <a:close/>
                </a:path>
                <a:path w="2271395" h="193675">
                  <a:moveTo>
                    <a:pt x="1689380" y="28575"/>
                  </a:moveTo>
                  <a:lnTo>
                    <a:pt x="1660805" y="28575"/>
                  </a:lnTo>
                  <a:lnTo>
                    <a:pt x="1660805" y="0"/>
                  </a:lnTo>
                  <a:lnTo>
                    <a:pt x="1689380" y="0"/>
                  </a:lnTo>
                  <a:lnTo>
                    <a:pt x="1689380" y="28575"/>
                  </a:lnTo>
                  <a:close/>
                </a:path>
                <a:path w="2271395" h="193675">
                  <a:moveTo>
                    <a:pt x="1746530" y="28575"/>
                  </a:moveTo>
                  <a:lnTo>
                    <a:pt x="1717955" y="28575"/>
                  </a:lnTo>
                  <a:lnTo>
                    <a:pt x="1717955" y="0"/>
                  </a:lnTo>
                  <a:lnTo>
                    <a:pt x="1746530" y="0"/>
                  </a:lnTo>
                  <a:lnTo>
                    <a:pt x="1746530" y="28575"/>
                  </a:lnTo>
                  <a:close/>
                </a:path>
                <a:path w="2271395" h="193675">
                  <a:moveTo>
                    <a:pt x="1803680" y="28575"/>
                  </a:moveTo>
                  <a:lnTo>
                    <a:pt x="1775105" y="28575"/>
                  </a:lnTo>
                  <a:lnTo>
                    <a:pt x="1775105" y="0"/>
                  </a:lnTo>
                  <a:lnTo>
                    <a:pt x="1803680" y="0"/>
                  </a:lnTo>
                  <a:lnTo>
                    <a:pt x="1803680" y="28575"/>
                  </a:lnTo>
                  <a:close/>
                </a:path>
                <a:path w="2271395" h="193675">
                  <a:moveTo>
                    <a:pt x="1860830" y="28575"/>
                  </a:moveTo>
                  <a:lnTo>
                    <a:pt x="1832255" y="28575"/>
                  </a:lnTo>
                  <a:lnTo>
                    <a:pt x="1832255" y="0"/>
                  </a:lnTo>
                  <a:lnTo>
                    <a:pt x="1860830" y="0"/>
                  </a:lnTo>
                  <a:lnTo>
                    <a:pt x="1860830" y="28575"/>
                  </a:lnTo>
                  <a:close/>
                </a:path>
                <a:path w="2271395" h="193675">
                  <a:moveTo>
                    <a:pt x="1917980" y="28575"/>
                  </a:moveTo>
                  <a:lnTo>
                    <a:pt x="1889405" y="28575"/>
                  </a:lnTo>
                  <a:lnTo>
                    <a:pt x="1889405" y="0"/>
                  </a:lnTo>
                  <a:lnTo>
                    <a:pt x="1917980" y="0"/>
                  </a:lnTo>
                  <a:lnTo>
                    <a:pt x="1917980" y="28575"/>
                  </a:lnTo>
                  <a:close/>
                </a:path>
                <a:path w="2271395" h="193675">
                  <a:moveTo>
                    <a:pt x="1975130" y="28575"/>
                  </a:moveTo>
                  <a:lnTo>
                    <a:pt x="1946555" y="28575"/>
                  </a:lnTo>
                  <a:lnTo>
                    <a:pt x="1946555" y="0"/>
                  </a:lnTo>
                  <a:lnTo>
                    <a:pt x="1975130" y="0"/>
                  </a:lnTo>
                  <a:lnTo>
                    <a:pt x="1975130" y="28575"/>
                  </a:lnTo>
                  <a:close/>
                </a:path>
                <a:path w="2271395" h="193675">
                  <a:moveTo>
                    <a:pt x="2032280" y="28575"/>
                  </a:moveTo>
                  <a:lnTo>
                    <a:pt x="2003705" y="28575"/>
                  </a:lnTo>
                  <a:lnTo>
                    <a:pt x="2003705" y="0"/>
                  </a:lnTo>
                  <a:lnTo>
                    <a:pt x="2032280" y="0"/>
                  </a:lnTo>
                  <a:lnTo>
                    <a:pt x="2032280" y="28575"/>
                  </a:lnTo>
                  <a:close/>
                </a:path>
                <a:path w="2271395" h="193675">
                  <a:moveTo>
                    <a:pt x="2089430" y="28575"/>
                  </a:moveTo>
                  <a:lnTo>
                    <a:pt x="2060855" y="28575"/>
                  </a:lnTo>
                  <a:lnTo>
                    <a:pt x="2060855" y="0"/>
                  </a:lnTo>
                  <a:lnTo>
                    <a:pt x="2089430" y="0"/>
                  </a:lnTo>
                  <a:lnTo>
                    <a:pt x="2089430" y="28575"/>
                  </a:lnTo>
                  <a:close/>
                </a:path>
                <a:path w="2271395" h="193675">
                  <a:moveTo>
                    <a:pt x="2146580" y="28575"/>
                  </a:moveTo>
                  <a:lnTo>
                    <a:pt x="2118005" y="28575"/>
                  </a:lnTo>
                  <a:lnTo>
                    <a:pt x="2118005" y="0"/>
                  </a:lnTo>
                  <a:lnTo>
                    <a:pt x="2146580" y="0"/>
                  </a:lnTo>
                  <a:lnTo>
                    <a:pt x="2146580" y="28575"/>
                  </a:lnTo>
                  <a:close/>
                </a:path>
                <a:path w="2271395" h="193675">
                  <a:moveTo>
                    <a:pt x="2203730" y="28575"/>
                  </a:moveTo>
                  <a:lnTo>
                    <a:pt x="2175155" y="28575"/>
                  </a:lnTo>
                  <a:lnTo>
                    <a:pt x="2175155" y="0"/>
                  </a:lnTo>
                  <a:lnTo>
                    <a:pt x="2203730" y="0"/>
                  </a:lnTo>
                  <a:lnTo>
                    <a:pt x="2203730" y="28575"/>
                  </a:lnTo>
                  <a:close/>
                </a:path>
                <a:path w="2271395" h="193675">
                  <a:moveTo>
                    <a:pt x="2235017" y="29806"/>
                  </a:moveTo>
                  <a:lnTo>
                    <a:pt x="2233775" y="29311"/>
                  </a:lnTo>
                  <a:lnTo>
                    <a:pt x="2232762" y="28943"/>
                  </a:lnTo>
                  <a:lnTo>
                    <a:pt x="2230793" y="28549"/>
                  </a:lnTo>
                  <a:lnTo>
                    <a:pt x="2231589" y="28549"/>
                  </a:lnTo>
                  <a:lnTo>
                    <a:pt x="2232546" y="9512"/>
                  </a:lnTo>
                  <a:lnTo>
                    <a:pt x="2232667" y="7112"/>
                  </a:lnTo>
                  <a:lnTo>
                    <a:pt x="2232771" y="5029"/>
                  </a:lnTo>
                  <a:lnTo>
                    <a:pt x="2232860" y="3263"/>
                  </a:lnTo>
                  <a:lnTo>
                    <a:pt x="2232930" y="1866"/>
                  </a:lnTo>
                  <a:lnTo>
                    <a:pt x="2233016" y="165"/>
                  </a:lnTo>
                  <a:lnTo>
                    <a:pt x="2233512" y="165"/>
                  </a:lnTo>
                  <a:lnTo>
                    <a:pt x="2237905" y="825"/>
                  </a:lnTo>
                  <a:lnTo>
                    <a:pt x="2267331" y="24168"/>
                  </a:lnTo>
                  <a:lnTo>
                    <a:pt x="2257414" y="28943"/>
                  </a:lnTo>
                  <a:lnTo>
                    <a:pt x="2232479" y="28943"/>
                  </a:lnTo>
                  <a:lnTo>
                    <a:pt x="2233911" y="29311"/>
                  </a:lnTo>
                  <a:lnTo>
                    <a:pt x="2235017" y="29806"/>
                  </a:lnTo>
                  <a:close/>
                </a:path>
                <a:path w="2271395" h="193675">
                  <a:moveTo>
                    <a:pt x="2233945" y="29311"/>
                  </a:moveTo>
                  <a:lnTo>
                    <a:pt x="2230949" y="28549"/>
                  </a:lnTo>
                  <a:lnTo>
                    <a:pt x="2230171" y="28549"/>
                  </a:lnTo>
                  <a:lnTo>
                    <a:pt x="2232724" y="28943"/>
                  </a:lnTo>
                  <a:lnTo>
                    <a:pt x="2233945" y="29311"/>
                  </a:lnTo>
                  <a:close/>
                </a:path>
                <a:path w="2271395" h="193675">
                  <a:moveTo>
                    <a:pt x="2232762" y="28943"/>
                  </a:moveTo>
                  <a:lnTo>
                    <a:pt x="2230171" y="28549"/>
                  </a:lnTo>
                  <a:lnTo>
                    <a:pt x="2230793" y="28549"/>
                  </a:lnTo>
                  <a:lnTo>
                    <a:pt x="2232762" y="28943"/>
                  </a:lnTo>
                  <a:close/>
                </a:path>
                <a:path w="2271395" h="193675">
                  <a:moveTo>
                    <a:pt x="2241588" y="36563"/>
                  </a:moveTo>
                  <a:lnTo>
                    <a:pt x="2232762" y="28943"/>
                  </a:lnTo>
                  <a:lnTo>
                    <a:pt x="2257414" y="28943"/>
                  </a:lnTo>
                  <a:lnTo>
                    <a:pt x="2241588" y="36563"/>
                  </a:lnTo>
                  <a:close/>
                </a:path>
                <a:path w="2271395" h="193675">
                  <a:moveTo>
                    <a:pt x="2236180" y="30416"/>
                  </a:moveTo>
                  <a:lnTo>
                    <a:pt x="2235017" y="29806"/>
                  </a:lnTo>
                  <a:lnTo>
                    <a:pt x="2233994" y="29311"/>
                  </a:lnTo>
                  <a:lnTo>
                    <a:pt x="2235157" y="29806"/>
                  </a:lnTo>
                  <a:lnTo>
                    <a:pt x="2236180" y="30416"/>
                  </a:lnTo>
                  <a:close/>
                </a:path>
                <a:path w="2271395" h="193675">
                  <a:moveTo>
                    <a:pt x="2271230" y="87160"/>
                  </a:moveTo>
                  <a:lnTo>
                    <a:pt x="2242655" y="87160"/>
                  </a:lnTo>
                  <a:lnTo>
                    <a:pt x="2242655" y="58585"/>
                  </a:lnTo>
                  <a:lnTo>
                    <a:pt x="2271230" y="58585"/>
                  </a:lnTo>
                  <a:lnTo>
                    <a:pt x="2271230" y="87160"/>
                  </a:lnTo>
                  <a:close/>
                </a:path>
                <a:path w="2271395" h="193675">
                  <a:moveTo>
                    <a:pt x="2271230" y="144310"/>
                  </a:moveTo>
                  <a:lnTo>
                    <a:pt x="2242655" y="144310"/>
                  </a:lnTo>
                  <a:lnTo>
                    <a:pt x="2242655" y="115735"/>
                  </a:lnTo>
                  <a:lnTo>
                    <a:pt x="2271230" y="115735"/>
                  </a:lnTo>
                  <a:lnTo>
                    <a:pt x="2271230" y="144310"/>
                  </a:lnTo>
                  <a:close/>
                </a:path>
                <a:path w="2271395" h="193675">
                  <a:moveTo>
                    <a:pt x="2234113" y="163728"/>
                  </a:moveTo>
                  <a:lnTo>
                    <a:pt x="2236368" y="162623"/>
                  </a:lnTo>
                  <a:lnTo>
                    <a:pt x="2238404" y="161097"/>
                  </a:lnTo>
                  <a:lnTo>
                    <a:pt x="2239189" y="161899"/>
                  </a:lnTo>
                  <a:lnTo>
                    <a:pt x="2239985" y="162623"/>
                  </a:lnTo>
                  <a:lnTo>
                    <a:pt x="2236253" y="162623"/>
                  </a:lnTo>
                  <a:lnTo>
                    <a:pt x="2235258" y="163233"/>
                  </a:lnTo>
                  <a:lnTo>
                    <a:pt x="2234113" y="163728"/>
                  </a:lnTo>
                  <a:close/>
                </a:path>
                <a:path w="2271395" h="193675">
                  <a:moveTo>
                    <a:pt x="2235268" y="163233"/>
                  </a:moveTo>
                  <a:lnTo>
                    <a:pt x="2236253" y="162623"/>
                  </a:lnTo>
                  <a:lnTo>
                    <a:pt x="2236381" y="162623"/>
                  </a:lnTo>
                  <a:lnTo>
                    <a:pt x="2235268" y="163233"/>
                  </a:lnTo>
                  <a:close/>
                </a:path>
                <a:path w="2271395" h="193675">
                  <a:moveTo>
                    <a:pt x="2232844" y="164122"/>
                  </a:moveTo>
                  <a:lnTo>
                    <a:pt x="2235268" y="163233"/>
                  </a:lnTo>
                  <a:lnTo>
                    <a:pt x="2236381" y="162623"/>
                  </a:lnTo>
                  <a:lnTo>
                    <a:pt x="2239985" y="162623"/>
                  </a:lnTo>
                  <a:lnTo>
                    <a:pt x="2240656" y="163233"/>
                  </a:lnTo>
                  <a:lnTo>
                    <a:pt x="2235122" y="163233"/>
                  </a:lnTo>
                  <a:lnTo>
                    <a:pt x="2234099" y="163728"/>
                  </a:lnTo>
                  <a:lnTo>
                    <a:pt x="2232844" y="164122"/>
                  </a:lnTo>
                  <a:close/>
                </a:path>
                <a:path w="2271395" h="193675">
                  <a:moveTo>
                    <a:pt x="2231555" y="164388"/>
                  </a:moveTo>
                  <a:lnTo>
                    <a:pt x="2234113" y="163728"/>
                  </a:lnTo>
                  <a:lnTo>
                    <a:pt x="2235277" y="163233"/>
                  </a:lnTo>
                  <a:lnTo>
                    <a:pt x="2240656" y="163233"/>
                  </a:lnTo>
                  <a:lnTo>
                    <a:pt x="2241201" y="163728"/>
                  </a:lnTo>
                  <a:lnTo>
                    <a:pt x="2233915" y="163728"/>
                  </a:lnTo>
                  <a:lnTo>
                    <a:pt x="2232832" y="164122"/>
                  </a:lnTo>
                  <a:lnTo>
                    <a:pt x="2231555" y="164388"/>
                  </a:lnTo>
                  <a:close/>
                </a:path>
                <a:path w="2271395" h="193675">
                  <a:moveTo>
                    <a:pt x="2231541" y="164388"/>
                  </a:moveTo>
                  <a:lnTo>
                    <a:pt x="2231105" y="164388"/>
                  </a:lnTo>
                  <a:lnTo>
                    <a:pt x="2232844" y="164122"/>
                  </a:lnTo>
                  <a:lnTo>
                    <a:pt x="2234108" y="163728"/>
                  </a:lnTo>
                  <a:lnTo>
                    <a:pt x="2241201" y="163728"/>
                  </a:lnTo>
                  <a:lnTo>
                    <a:pt x="2241634" y="164122"/>
                  </a:lnTo>
                  <a:lnTo>
                    <a:pt x="2232578" y="164122"/>
                  </a:lnTo>
                  <a:lnTo>
                    <a:pt x="2231541" y="164388"/>
                  </a:lnTo>
                  <a:close/>
                </a:path>
                <a:path w="2271395" h="193675">
                  <a:moveTo>
                    <a:pt x="2229879" y="193090"/>
                  </a:moveTo>
                  <a:lnTo>
                    <a:pt x="2222500" y="193090"/>
                  </a:lnTo>
                  <a:lnTo>
                    <a:pt x="2222500" y="164388"/>
                  </a:lnTo>
                  <a:lnTo>
                    <a:pt x="2231555" y="164388"/>
                  </a:lnTo>
                  <a:lnTo>
                    <a:pt x="2232889" y="164122"/>
                  </a:lnTo>
                  <a:lnTo>
                    <a:pt x="2241634" y="164122"/>
                  </a:lnTo>
                  <a:lnTo>
                    <a:pt x="2259495" y="180352"/>
                  </a:lnTo>
                  <a:lnTo>
                    <a:pt x="2233765" y="192887"/>
                  </a:lnTo>
                  <a:lnTo>
                    <a:pt x="2229879" y="193090"/>
                  </a:lnTo>
                  <a:close/>
                </a:path>
                <a:path w="2271395" h="193675">
                  <a:moveTo>
                    <a:pt x="2193925" y="193090"/>
                  </a:moveTo>
                  <a:lnTo>
                    <a:pt x="2165350" y="193090"/>
                  </a:lnTo>
                  <a:lnTo>
                    <a:pt x="2165350" y="164515"/>
                  </a:lnTo>
                  <a:lnTo>
                    <a:pt x="2193925" y="164515"/>
                  </a:lnTo>
                  <a:lnTo>
                    <a:pt x="2193925" y="193090"/>
                  </a:lnTo>
                  <a:close/>
                </a:path>
                <a:path w="2271395" h="193675">
                  <a:moveTo>
                    <a:pt x="2136775" y="193090"/>
                  </a:moveTo>
                  <a:lnTo>
                    <a:pt x="2108200" y="193090"/>
                  </a:lnTo>
                  <a:lnTo>
                    <a:pt x="2108200" y="164515"/>
                  </a:lnTo>
                  <a:lnTo>
                    <a:pt x="2136775" y="164515"/>
                  </a:lnTo>
                  <a:lnTo>
                    <a:pt x="2136775" y="193090"/>
                  </a:lnTo>
                  <a:close/>
                </a:path>
                <a:path w="2271395" h="193675">
                  <a:moveTo>
                    <a:pt x="2079625" y="193090"/>
                  </a:moveTo>
                  <a:lnTo>
                    <a:pt x="2051050" y="193090"/>
                  </a:lnTo>
                  <a:lnTo>
                    <a:pt x="2051050" y="164515"/>
                  </a:lnTo>
                  <a:lnTo>
                    <a:pt x="2079625" y="164515"/>
                  </a:lnTo>
                  <a:lnTo>
                    <a:pt x="2079625" y="193090"/>
                  </a:lnTo>
                  <a:close/>
                </a:path>
                <a:path w="2271395" h="193675">
                  <a:moveTo>
                    <a:pt x="2022475" y="193090"/>
                  </a:moveTo>
                  <a:lnTo>
                    <a:pt x="1993900" y="193090"/>
                  </a:lnTo>
                  <a:lnTo>
                    <a:pt x="1993900" y="164515"/>
                  </a:lnTo>
                  <a:lnTo>
                    <a:pt x="2022475" y="164515"/>
                  </a:lnTo>
                  <a:lnTo>
                    <a:pt x="2022475" y="193090"/>
                  </a:lnTo>
                  <a:close/>
                </a:path>
                <a:path w="2271395" h="193675">
                  <a:moveTo>
                    <a:pt x="1965325" y="193090"/>
                  </a:moveTo>
                  <a:lnTo>
                    <a:pt x="1936750" y="193090"/>
                  </a:lnTo>
                  <a:lnTo>
                    <a:pt x="1936750" y="164515"/>
                  </a:lnTo>
                  <a:lnTo>
                    <a:pt x="1965325" y="164515"/>
                  </a:lnTo>
                  <a:lnTo>
                    <a:pt x="1965325" y="193090"/>
                  </a:lnTo>
                  <a:close/>
                </a:path>
                <a:path w="2271395" h="193675">
                  <a:moveTo>
                    <a:pt x="1908175" y="193090"/>
                  </a:moveTo>
                  <a:lnTo>
                    <a:pt x="1879600" y="193090"/>
                  </a:lnTo>
                  <a:lnTo>
                    <a:pt x="1879600" y="164515"/>
                  </a:lnTo>
                  <a:lnTo>
                    <a:pt x="1908175" y="164515"/>
                  </a:lnTo>
                  <a:lnTo>
                    <a:pt x="1908175" y="193090"/>
                  </a:lnTo>
                  <a:close/>
                </a:path>
                <a:path w="2271395" h="193675">
                  <a:moveTo>
                    <a:pt x="1851025" y="193090"/>
                  </a:moveTo>
                  <a:lnTo>
                    <a:pt x="1822450" y="193090"/>
                  </a:lnTo>
                  <a:lnTo>
                    <a:pt x="1822450" y="164515"/>
                  </a:lnTo>
                  <a:lnTo>
                    <a:pt x="1851025" y="164515"/>
                  </a:lnTo>
                  <a:lnTo>
                    <a:pt x="1851025" y="193090"/>
                  </a:lnTo>
                  <a:close/>
                </a:path>
                <a:path w="2271395" h="193675">
                  <a:moveTo>
                    <a:pt x="1793875" y="193090"/>
                  </a:moveTo>
                  <a:lnTo>
                    <a:pt x="1765300" y="193090"/>
                  </a:lnTo>
                  <a:lnTo>
                    <a:pt x="1765300" y="164515"/>
                  </a:lnTo>
                  <a:lnTo>
                    <a:pt x="1793875" y="164515"/>
                  </a:lnTo>
                  <a:lnTo>
                    <a:pt x="1793875" y="193090"/>
                  </a:lnTo>
                  <a:close/>
                </a:path>
                <a:path w="2271395" h="193675">
                  <a:moveTo>
                    <a:pt x="1736725" y="193090"/>
                  </a:moveTo>
                  <a:lnTo>
                    <a:pt x="1708150" y="193090"/>
                  </a:lnTo>
                  <a:lnTo>
                    <a:pt x="1708150" y="164515"/>
                  </a:lnTo>
                  <a:lnTo>
                    <a:pt x="1736725" y="164515"/>
                  </a:lnTo>
                  <a:lnTo>
                    <a:pt x="1736725" y="193090"/>
                  </a:lnTo>
                  <a:close/>
                </a:path>
                <a:path w="2271395" h="193675">
                  <a:moveTo>
                    <a:pt x="1679575" y="193090"/>
                  </a:moveTo>
                  <a:lnTo>
                    <a:pt x="1651000" y="193090"/>
                  </a:lnTo>
                  <a:lnTo>
                    <a:pt x="1651000" y="164515"/>
                  </a:lnTo>
                  <a:lnTo>
                    <a:pt x="1679575" y="164515"/>
                  </a:lnTo>
                  <a:lnTo>
                    <a:pt x="1679575" y="193090"/>
                  </a:lnTo>
                  <a:close/>
                </a:path>
                <a:path w="2271395" h="193675">
                  <a:moveTo>
                    <a:pt x="1622425" y="193090"/>
                  </a:moveTo>
                  <a:lnTo>
                    <a:pt x="1593850" y="193090"/>
                  </a:lnTo>
                  <a:lnTo>
                    <a:pt x="1593850" y="164515"/>
                  </a:lnTo>
                  <a:lnTo>
                    <a:pt x="1622425" y="164515"/>
                  </a:lnTo>
                  <a:lnTo>
                    <a:pt x="1622425" y="193090"/>
                  </a:lnTo>
                  <a:close/>
                </a:path>
                <a:path w="2271395" h="193675">
                  <a:moveTo>
                    <a:pt x="1565275" y="193090"/>
                  </a:moveTo>
                  <a:lnTo>
                    <a:pt x="1536700" y="193090"/>
                  </a:lnTo>
                  <a:lnTo>
                    <a:pt x="1536700" y="164515"/>
                  </a:lnTo>
                  <a:lnTo>
                    <a:pt x="1565275" y="164515"/>
                  </a:lnTo>
                  <a:lnTo>
                    <a:pt x="1565275" y="193090"/>
                  </a:lnTo>
                  <a:close/>
                </a:path>
                <a:path w="2271395" h="193675">
                  <a:moveTo>
                    <a:pt x="1508125" y="193090"/>
                  </a:moveTo>
                  <a:lnTo>
                    <a:pt x="1479550" y="193090"/>
                  </a:lnTo>
                  <a:lnTo>
                    <a:pt x="1479550" y="164515"/>
                  </a:lnTo>
                  <a:lnTo>
                    <a:pt x="1508125" y="164515"/>
                  </a:lnTo>
                  <a:lnTo>
                    <a:pt x="1508125" y="193090"/>
                  </a:lnTo>
                  <a:close/>
                </a:path>
                <a:path w="2271395" h="193675">
                  <a:moveTo>
                    <a:pt x="1450975" y="193090"/>
                  </a:moveTo>
                  <a:lnTo>
                    <a:pt x="1422400" y="193090"/>
                  </a:lnTo>
                  <a:lnTo>
                    <a:pt x="1422400" y="164515"/>
                  </a:lnTo>
                  <a:lnTo>
                    <a:pt x="1450975" y="164515"/>
                  </a:lnTo>
                  <a:lnTo>
                    <a:pt x="1450975" y="193090"/>
                  </a:lnTo>
                  <a:close/>
                </a:path>
                <a:path w="2271395" h="193675">
                  <a:moveTo>
                    <a:pt x="1393825" y="193090"/>
                  </a:moveTo>
                  <a:lnTo>
                    <a:pt x="1365250" y="193090"/>
                  </a:lnTo>
                  <a:lnTo>
                    <a:pt x="1365250" y="164515"/>
                  </a:lnTo>
                  <a:lnTo>
                    <a:pt x="1393825" y="164515"/>
                  </a:lnTo>
                  <a:lnTo>
                    <a:pt x="1393825" y="193090"/>
                  </a:lnTo>
                  <a:close/>
                </a:path>
                <a:path w="2271395" h="193675">
                  <a:moveTo>
                    <a:pt x="1336675" y="193090"/>
                  </a:moveTo>
                  <a:lnTo>
                    <a:pt x="1308100" y="193090"/>
                  </a:lnTo>
                  <a:lnTo>
                    <a:pt x="1308100" y="164515"/>
                  </a:lnTo>
                  <a:lnTo>
                    <a:pt x="1336675" y="164515"/>
                  </a:lnTo>
                  <a:lnTo>
                    <a:pt x="1336675" y="193090"/>
                  </a:lnTo>
                  <a:close/>
                </a:path>
                <a:path w="2271395" h="193675">
                  <a:moveTo>
                    <a:pt x="1279525" y="193090"/>
                  </a:moveTo>
                  <a:lnTo>
                    <a:pt x="1250950" y="193090"/>
                  </a:lnTo>
                  <a:lnTo>
                    <a:pt x="1250950" y="164515"/>
                  </a:lnTo>
                  <a:lnTo>
                    <a:pt x="1279525" y="164515"/>
                  </a:lnTo>
                  <a:lnTo>
                    <a:pt x="1279525" y="193090"/>
                  </a:lnTo>
                  <a:close/>
                </a:path>
                <a:path w="2271395" h="193675">
                  <a:moveTo>
                    <a:pt x="1222375" y="193090"/>
                  </a:moveTo>
                  <a:lnTo>
                    <a:pt x="1193800" y="193090"/>
                  </a:lnTo>
                  <a:lnTo>
                    <a:pt x="1193800" y="164515"/>
                  </a:lnTo>
                  <a:lnTo>
                    <a:pt x="1222375" y="164515"/>
                  </a:lnTo>
                  <a:lnTo>
                    <a:pt x="1222375" y="193090"/>
                  </a:lnTo>
                  <a:close/>
                </a:path>
                <a:path w="2271395" h="193675">
                  <a:moveTo>
                    <a:pt x="1165225" y="193090"/>
                  </a:moveTo>
                  <a:lnTo>
                    <a:pt x="1136650" y="193090"/>
                  </a:lnTo>
                  <a:lnTo>
                    <a:pt x="1136650" y="164515"/>
                  </a:lnTo>
                  <a:lnTo>
                    <a:pt x="1165225" y="164515"/>
                  </a:lnTo>
                  <a:lnTo>
                    <a:pt x="1165225" y="193090"/>
                  </a:lnTo>
                  <a:close/>
                </a:path>
                <a:path w="2271395" h="193675">
                  <a:moveTo>
                    <a:pt x="1108075" y="193090"/>
                  </a:moveTo>
                  <a:lnTo>
                    <a:pt x="1079500" y="193090"/>
                  </a:lnTo>
                  <a:lnTo>
                    <a:pt x="1079500" y="164515"/>
                  </a:lnTo>
                  <a:lnTo>
                    <a:pt x="1108075" y="164515"/>
                  </a:lnTo>
                  <a:lnTo>
                    <a:pt x="1108075" y="193090"/>
                  </a:lnTo>
                  <a:close/>
                </a:path>
                <a:path w="2271395" h="193675">
                  <a:moveTo>
                    <a:pt x="1050925" y="193090"/>
                  </a:moveTo>
                  <a:lnTo>
                    <a:pt x="1022350" y="193090"/>
                  </a:lnTo>
                  <a:lnTo>
                    <a:pt x="1022350" y="164515"/>
                  </a:lnTo>
                  <a:lnTo>
                    <a:pt x="1050925" y="164515"/>
                  </a:lnTo>
                  <a:lnTo>
                    <a:pt x="1050925" y="193090"/>
                  </a:lnTo>
                  <a:close/>
                </a:path>
                <a:path w="2271395" h="193675">
                  <a:moveTo>
                    <a:pt x="993775" y="193090"/>
                  </a:moveTo>
                  <a:lnTo>
                    <a:pt x="965200" y="193090"/>
                  </a:lnTo>
                  <a:lnTo>
                    <a:pt x="965200" y="164515"/>
                  </a:lnTo>
                  <a:lnTo>
                    <a:pt x="993775" y="164515"/>
                  </a:lnTo>
                  <a:lnTo>
                    <a:pt x="993775" y="193090"/>
                  </a:lnTo>
                  <a:close/>
                </a:path>
                <a:path w="2271395" h="193675">
                  <a:moveTo>
                    <a:pt x="936625" y="193090"/>
                  </a:moveTo>
                  <a:lnTo>
                    <a:pt x="908050" y="193090"/>
                  </a:lnTo>
                  <a:lnTo>
                    <a:pt x="908050" y="164515"/>
                  </a:lnTo>
                  <a:lnTo>
                    <a:pt x="936625" y="164515"/>
                  </a:lnTo>
                  <a:lnTo>
                    <a:pt x="936625" y="193090"/>
                  </a:lnTo>
                  <a:close/>
                </a:path>
                <a:path w="2271395" h="193675">
                  <a:moveTo>
                    <a:pt x="879475" y="193090"/>
                  </a:moveTo>
                  <a:lnTo>
                    <a:pt x="850900" y="193090"/>
                  </a:lnTo>
                  <a:lnTo>
                    <a:pt x="850900" y="164515"/>
                  </a:lnTo>
                  <a:lnTo>
                    <a:pt x="879475" y="164515"/>
                  </a:lnTo>
                  <a:lnTo>
                    <a:pt x="879475" y="193090"/>
                  </a:lnTo>
                  <a:close/>
                </a:path>
                <a:path w="2271395" h="193675">
                  <a:moveTo>
                    <a:pt x="822325" y="193090"/>
                  </a:moveTo>
                  <a:lnTo>
                    <a:pt x="793750" y="193090"/>
                  </a:lnTo>
                  <a:lnTo>
                    <a:pt x="793750" y="164515"/>
                  </a:lnTo>
                  <a:lnTo>
                    <a:pt x="822325" y="164515"/>
                  </a:lnTo>
                  <a:lnTo>
                    <a:pt x="822325" y="193090"/>
                  </a:lnTo>
                  <a:close/>
                </a:path>
                <a:path w="2271395" h="193675">
                  <a:moveTo>
                    <a:pt x="765175" y="193090"/>
                  </a:moveTo>
                  <a:lnTo>
                    <a:pt x="736600" y="193090"/>
                  </a:lnTo>
                  <a:lnTo>
                    <a:pt x="736600" y="164515"/>
                  </a:lnTo>
                  <a:lnTo>
                    <a:pt x="765175" y="164515"/>
                  </a:lnTo>
                  <a:lnTo>
                    <a:pt x="765175" y="193090"/>
                  </a:lnTo>
                  <a:close/>
                </a:path>
                <a:path w="2271395" h="193675">
                  <a:moveTo>
                    <a:pt x="708025" y="193090"/>
                  </a:moveTo>
                  <a:lnTo>
                    <a:pt x="679450" y="193090"/>
                  </a:lnTo>
                  <a:lnTo>
                    <a:pt x="679450" y="164515"/>
                  </a:lnTo>
                  <a:lnTo>
                    <a:pt x="708025" y="164515"/>
                  </a:lnTo>
                  <a:lnTo>
                    <a:pt x="708025" y="193090"/>
                  </a:lnTo>
                  <a:close/>
                </a:path>
                <a:path w="2271395" h="193675">
                  <a:moveTo>
                    <a:pt x="650875" y="193090"/>
                  </a:moveTo>
                  <a:lnTo>
                    <a:pt x="622300" y="193090"/>
                  </a:lnTo>
                  <a:lnTo>
                    <a:pt x="622300" y="164515"/>
                  </a:lnTo>
                  <a:lnTo>
                    <a:pt x="650875" y="164515"/>
                  </a:lnTo>
                  <a:lnTo>
                    <a:pt x="650875" y="193090"/>
                  </a:lnTo>
                  <a:close/>
                </a:path>
                <a:path w="2271395" h="193675">
                  <a:moveTo>
                    <a:pt x="593725" y="193090"/>
                  </a:moveTo>
                  <a:lnTo>
                    <a:pt x="565150" y="193090"/>
                  </a:lnTo>
                  <a:lnTo>
                    <a:pt x="565150" y="164515"/>
                  </a:lnTo>
                  <a:lnTo>
                    <a:pt x="593725" y="164515"/>
                  </a:lnTo>
                  <a:lnTo>
                    <a:pt x="593725" y="193090"/>
                  </a:lnTo>
                  <a:close/>
                </a:path>
                <a:path w="2271395" h="193675">
                  <a:moveTo>
                    <a:pt x="536575" y="193090"/>
                  </a:moveTo>
                  <a:lnTo>
                    <a:pt x="508000" y="193090"/>
                  </a:lnTo>
                  <a:lnTo>
                    <a:pt x="508000" y="164515"/>
                  </a:lnTo>
                  <a:lnTo>
                    <a:pt x="536575" y="164515"/>
                  </a:lnTo>
                  <a:lnTo>
                    <a:pt x="536575" y="193090"/>
                  </a:lnTo>
                  <a:close/>
                </a:path>
                <a:path w="2271395" h="193675">
                  <a:moveTo>
                    <a:pt x="479425" y="193090"/>
                  </a:moveTo>
                  <a:lnTo>
                    <a:pt x="450850" y="193090"/>
                  </a:lnTo>
                  <a:lnTo>
                    <a:pt x="450850" y="164515"/>
                  </a:lnTo>
                  <a:lnTo>
                    <a:pt x="479425" y="164515"/>
                  </a:lnTo>
                  <a:lnTo>
                    <a:pt x="479425" y="193090"/>
                  </a:lnTo>
                  <a:close/>
                </a:path>
                <a:path w="2271395" h="193675">
                  <a:moveTo>
                    <a:pt x="422275" y="193090"/>
                  </a:moveTo>
                  <a:lnTo>
                    <a:pt x="393700" y="193090"/>
                  </a:lnTo>
                  <a:lnTo>
                    <a:pt x="393700" y="164515"/>
                  </a:lnTo>
                  <a:lnTo>
                    <a:pt x="422275" y="164515"/>
                  </a:lnTo>
                  <a:lnTo>
                    <a:pt x="422275" y="193090"/>
                  </a:lnTo>
                  <a:close/>
                </a:path>
                <a:path w="2271395" h="193675">
                  <a:moveTo>
                    <a:pt x="365125" y="193090"/>
                  </a:moveTo>
                  <a:lnTo>
                    <a:pt x="336550" y="193090"/>
                  </a:lnTo>
                  <a:lnTo>
                    <a:pt x="336550" y="164515"/>
                  </a:lnTo>
                  <a:lnTo>
                    <a:pt x="365125" y="164515"/>
                  </a:lnTo>
                  <a:lnTo>
                    <a:pt x="365125" y="193090"/>
                  </a:lnTo>
                  <a:close/>
                </a:path>
                <a:path w="2271395" h="193675">
                  <a:moveTo>
                    <a:pt x="307975" y="193090"/>
                  </a:moveTo>
                  <a:lnTo>
                    <a:pt x="279400" y="193090"/>
                  </a:lnTo>
                  <a:lnTo>
                    <a:pt x="279400" y="164515"/>
                  </a:lnTo>
                  <a:lnTo>
                    <a:pt x="307975" y="164515"/>
                  </a:lnTo>
                  <a:lnTo>
                    <a:pt x="307975" y="193090"/>
                  </a:lnTo>
                  <a:close/>
                </a:path>
                <a:path w="2271395" h="193675">
                  <a:moveTo>
                    <a:pt x="250825" y="193090"/>
                  </a:moveTo>
                  <a:lnTo>
                    <a:pt x="222250" y="193090"/>
                  </a:lnTo>
                  <a:lnTo>
                    <a:pt x="222250" y="164515"/>
                  </a:lnTo>
                  <a:lnTo>
                    <a:pt x="250825" y="164515"/>
                  </a:lnTo>
                  <a:lnTo>
                    <a:pt x="250825" y="193090"/>
                  </a:lnTo>
                  <a:close/>
                </a:path>
                <a:path w="2271395" h="193675">
                  <a:moveTo>
                    <a:pt x="193675" y="193090"/>
                  </a:moveTo>
                  <a:lnTo>
                    <a:pt x="165100" y="193090"/>
                  </a:lnTo>
                  <a:lnTo>
                    <a:pt x="165100" y="164515"/>
                  </a:lnTo>
                  <a:lnTo>
                    <a:pt x="193675" y="164515"/>
                  </a:lnTo>
                  <a:lnTo>
                    <a:pt x="193675" y="193090"/>
                  </a:lnTo>
                  <a:close/>
                </a:path>
                <a:path w="2271395" h="193675">
                  <a:moveTo>
                    <a:pt x="136525" y="193090"/>
                  </a:moveTo>
                  <a:lnTo>
                    <a:pt x="107950" y="193090"/>
                  </a:lnTo>
                  <a:lnTo>
                    <a:pt x="107950" y="164515"/>
                  </a:lnTo>
                  <a:lnTo>
                    <a:pt x="136525" y="164515"/>
                  </a:lnTo>
                  <a:lnTo>
                    <a:pt x="136525" y="193090"/>
                  </a:lnTo>
                  <a:close/>
                </a:path>
                <a:path w="2271395" h="193675">
                  <a:moveTo>
                    <a:pt x="79375" y="193090"/>
                  </a:moveTo>
                  <a:lnTo>
                    <a:pt x="50800" y="193090"/>
                  </a:lnTo>
                  <a:lnTo>
                    <a:pt x="50800" y="164515"/>
                  </a:lnTo>
                  <a:lnTo>
                    <a:pt x="79375" y="164515"/>
                  </a:lnTo>
                  <a:lnTo>
                    <a:pt x="79375" y="193090"/>
                  </a:lnTo>
                  <a:close/>
                </a:path>
              </a:pathLst>
            </a:custGeom>
            <a:solidFill>
              <a:srgbClr val="ff000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grpSp>
        <p:nvGrpSpPr>
          <p:cNvPr id="193" name="object 17"/>
          <p:cNvGrpSpPr/>
          <p:nvPr/>
        </p:nvGrpSpPr>
        <p:grpSpPr>
          <a:xfrm>
            <a:off x="5295240" y="2851920"/>
            <a:ext cx="6185160" cy="4005720"/>
            <a:chOff x="5295240" y="2851920"/>
            <a:chExt cx="6185160" cy="4005720"/>
          </a:xfrm>
        </p:grpSpPr>
        <p:pic>
          <p:nvPicPr>
            <p:cNvPr id="194" name="object 18" descr=""/>
            <p:cNvPicPr/>
            <p:nvPr/>
          </p:nvPicPr>
          <p:blipFill>
            <a:blip r:embed="rId2"/>
            <a:stretch/>
          </p:blipFill>
          <p:spPr>
            <a:xfrm>
              <a:off x="5295240" y="2851920"/>
              <a:ext cx="6185160" cy="4005720"/>
            </a:xfrm>
            <a:prstGeom prst="rect">
              <a:avLst/>
            </a:prstGeom>
            <a:noFill/>
            <a:ln w="0">
              <a:noFill/>
            </a:ln>
          </p:spPr>
        </p:pic>
        <p:pic>
          <p:nvPicPr>
            <p:cNvPr id="195" name="object 19" descr=""/>
            <p:cNvPicPr/>
            <p:nvPr/>
          </p:nvPicPr>
          <p:blipFill>
            <a:blip r:embed="rId3"/>
            <a:stretch/>
          </p:blipFill>
          <p:spPr>
            <a:xfrm>
              <a:off x="5618160" y="3027240"/>
              <a:ext cx="5348880" cy="422640"/>
            </a:xfrm>
            <a:prstGeom prst="rect">
              <a:avLst/>
            </a:prstGeom>
            <a:noFill/>
            <a:ln w="0">
              <a:noFill/>
            </a:ln>
          </p:spPr>
        </p:pic>
        <p:sp>
          <p:nvSpPr>
            <p:cNvPr id="196" name="object 20"/>
            <p:cNvSpPr/>
            <p:nvPr/>
          </p:nvSpPr>
          <p:spPr>
            <a:xfrm>
              <a:off x="5534280" y="4240800"/>
              <a:ext cx="5466960" cy="2529000"/>
            </a:xfrm>
            <a:custGeom>
              <a:avLst/>
              <a:gdLst>
                <a:gd name="textAreaLeft" fmla="*/ 0 w 5466960"/>
                <a:gd name="textAreaRight" fmla="*/ 5467320 w 5466960"/>
                <a:gd name="textAreaTop" fmla="*/ 0 h 2529000"/>
                <a:gd name="textAreaBottom" fmla="*/ 2529360 h 2529000"/>
              </a:gdLst>
              <a:ahLst/>
              <a:rect l="textAreaLeft" t="textAreaTop" r="textAreaRight" b="textAreaBottom"/>
              <a:pathLst>
                <a:path w="5467350" h="2529204">
                  <a:moveTo>
                    <a:pt x="28575" y="2311438"/>
                  </a:moveTo>
                  <a:lnTo>
                    <a:pt x="0" y="2311438"/>
                  </a:lnTo>
                  <a:lnTo>
                    <a:pt x="0" y="2282863"/>
                  </a:lnTo>
                  <a:lnTo>
                    <a:pt x="28575" y="2282863"/>
                  </a:lnTo>
                  <a:lnTo>
                    <a:pt x="28575" y="2311438"/>
                  </a:lnTo>
                  <a:close/>
                </a:path>
                <a:path w="5467350" h="2529204">
                  <a:moveTo>
                    <a:pt x="28575" y="2254275"/>
                  </a:moveTo>
                  <a:lnTo>
                    <a:pt x="0" y="2254275"/>
                  </a:lnTo>
                  <a:lnTo>
                    <a:pt x="0" y="2225700"/>
                  </a:lnTo>
                  <a:lnTo>
                    <a:pt x="28575" y="2225700"/>
                  </a:lnTo>
                  <a:lnTo>
                    <a:pt x="28575" y="2254275"/>
                  </a:lnTo>
                  <a:close/>
                </a:path>
                <a:path w="5467350" h="2529204">
                  <a:moveTo>
                    <a:pt x="28575" y="2197125"/>
                  </a:moveTo>
                  <a:lnTo>
                    <a:pt x="0" y="2197125"/>
                  </a:lnTo>
                  <a:lnTo>
                    <a:pt x="0" y="2168550"/>
                  </a:lnTo>
                  <a:lnTo>
                    <a:pt x="28575" y="2168550"/>
                  </a:lnTo>
                  <a:lnTo>
                    <a:pt x="28575" y="2197125"/>
                  </a:lnTo>
                  <a:close/>
                </a:path>
                <a:path w="5467350" h="2529204">
                  <a:moveTo>
                    <a:pt x="28575" y="2139975"/>
                  </a:moveTo>
                  <a:lnTo>
                    <a:pt x="0" y="2139975"/>
                  </a:lnTo>
                  <a:lnTo>
                    <a:pt x="0" y="2111400"/>
                  </a:lnTo>
                  <a:lnTo>
                    <a:pt x="28575" y="2111400"/>
                  </a:lnTo>
                  <a:lnTo>
                    <a:pt x="28575" y="2139975"/>
                  </a:lnTo>
                  <a:close/>
                </a:path>
                <a:path w="5467350" h="2529204">
                  <a:moveTo>
                    <a:pt x="28575" y="2082825"/>
                  </a:moveTo>
                  <a:lnTo>
                    <a:pt x="0" y="2082825"/>
                  </a:lnTo>
                  <a:lnTo>
                    <a:pt x="0" y="2054250"/>
                  </a:lnTo>
                  <a:lnTo>
                    <a:pt x="28575" y="2054250"/>
                  </a:lnTo>
                  <a:lnTo>
                    <a:pt x="28575" y="2082825"/>
                  </a:lnTo>
                  <a:close/>
                </a:path>
                <a:path w="5467350" h="2529204">
                  <a:moveTo>
                    <a:pt x="28575" y="2025675"/>
                  </a:moveTo>
                  <a:lnTo>
                    <a:pt x="0" y="2025675"/>
                  </a:lnTo>
                  <a:lnTo>
                    <a:pt x="0" y="1997100"/>
                  </a:lnTo>
                  <a:lnTo>
                    <a:pt x="28575" y="1997100"/>
                  </a:lnTo>
                  <a:lnTo>
                    <a:pt x="28575" y="2025675"/>
                  </a:lnTo>
                  <a:close/>
                </a:path>
                <a:path w="5467350" h="2529204">
                  <a:moveTo>
                    <a:pt x="28575" y="1968525"/>
                  </a:moveTo>
                  <a:lnTo>
                    <a:pt x="0" y="1968525"/>
                  </a:lnTo>
                  <a:lnTo>
                    <a:pt x="0" y="1939950"/>
                  </a:lnTo>
                  <a:lnTo>
                    <a:pt x="28575" y="1939950"/>
                  </a:lnTo>
                  <a:lnTo>
                    <a:pt x="28575" y="1968525"/>
                  </a:lnTo>
                  <a:close/>
                </a:path>
                <a:path w="5467350" h="2529204">
                  <a:moveTo>
                    <a:pt x="28575" y="1911375"/>
                  </a:moveTo>
                  <a:lnTo>
                    <a:pt x="0" y="1911375"/>
                  </a:lnTo>
                  <a:lnTo>
                    <a:pt x="0" y="1882800"/>
                  </a:lnTo>
                  <a:lnTo>
                    <a:pt x="28575" y="1882800"/>
                  </a:lnTo>
                  <a:lnTo>
                    <a:pt x="28575" y="1911375"/>
                  </a:lnTo>
                  <a:close/>
                </a:path>
                <a:path w="5467350" h="2529204">
                  <a:moveTo>
                    <a:pt x="28575" y="1854225"/>
                  </a:moveTo>
                  <a:lnTo>
                    <a:pt x="0" y="1854225"/>
                  </a:lnTo>
                  <a:lnTo>
                    <a:pt x="0" y="1825650"/>
                  </a:lnTo>
                  <a:lnTo>
                    <a:pt x="28575" y="1825650"/>
                  </a:lnTo>
                  <a:lnTo>
                    <a:pt x="28575" y="1854225"/>
                  </a:lnTo>
                  <a:close/>
                </a:path>
                <a:path w="5467350" h="2529204">
                  <a:moveTo>
                    <a:pt x="28575" y="1797075"/>
                  </a:moveTo>
                  <a:lnTo>
                    <a:pt x="0" y="1797075"/>
                  </a:lnTo>
                  <a:lnTo>
                    <a:pt x="0" y="1768500"/>
                  </a:lnTo>
                  <a:lnTo>
                    <a:pt x="28575" y="1768500"/>
                  </a:lnTo>
                  <a:lnTo>
                    <a:pt x="28575" y="1797075"/>
                  </a:lnTo>
                  <a:close/>
                </a:path>
                <a:path w="5467350" h="2529204">
                  <a:moveTo>
                    <a:pt x="28575" y="1739925"/>
                  </a:moveTo>
                  <a:lnTo>
                    <a:pt x="0" y="1739925"/>
                  </a:lnTo>
                  <a:lnTo>
                    <a:pt x="0" y="1711350"/>
                  </a:lnTo>
                  <a:lnTo>
                    <a:pt x="28575" y="1711350"/>
                  </a:lnTo>
                  <a:lnTo>
                    <a:pt x="28575" y="1739925"/>
                  </a:lnTo>
                  <a:close/>
                </a:path>
                <a:path w="5467350" h="2529204">
                  <a:moveTo>
                    <a:pt x="28575" y="1682775"/>
                  </a:moveTo>
                  <a:lnTo>
                    <a:pt x="0" y="1682775"/>
                  </a:lnTo>
                  <a:lnTo>
                    <a:pt x="0" y="1654200"/>
                  </a:lnTo>
                  <a:lnTo>
                    <a:pt x="28575" y="1654200"/>
                  </a:lnTo>
                  <a:lnTo>
                    <a:pt x="28575" y="1682775"/>
                  </a:lnTo>
                  <a:close/>
                </a:path>
                <a:path w="5467350" h="2529204">
                  <a:moveTo>
                    <a:pt x="28575" y="1625625"/>
                  </a:moveTo>
                  <a:lnTo>
                    <a:pt x="0" y="1625625"/>
                  </a:lnTo>
                  <a:lnTo>
                    <a:pt x="0" y="1597050"/>
                  </a:lnTo>
                  <a:lnTo>
                    <a:pt x="28575" y="1597050"/>
                  </a:lnTo>
                  <a:lnTo>
                    <a:pt x="28575" y="1625625"/>
                  </a:lnTo>
                  <a:close/>
                </a:path>
                <a:path w="5467350" h="2529204">
                  <a:moveTo>
                    <a:pt x="28575" y="1568475"/>
                  </a:moveTo>
                  <a:lnTo>
                    <a:pt x="0" y="1568475"/>
                  </a:lnTo>
                  <a:lnTo>
                    <a:pt x="0" y="1539900"/>
                  </a:lnTo>
                  <a:lnTo>
                    <a:pt x="28575" y="1539900"/>
                  </a:lnTo>
                  <a:lnTo>
                    <a:pt x="28575" y="1568475"/>
                  </a:lnTo>
                  <a:close/>
                </a:path>
                <a:path w="5467350" h="2529204">
                  <a:moveTo>
                    <a:pt x="28575" y="1511325"/>
                  </a:moveTo>
                  <a:lnTo>
                    <a:pt x="0" y="1511325"/>
                  </a:lnTo>
                  <a:lnTo>
                    <a:pt x="0" y="1482750"/>
                  </a:lnTo>
                  <a:lnTo>
                    <a:pt x="28575" y="1482750"/>
                  </a:lnTo>
                  <a:lnTo>
                    <a:pt x="28575" y="1511325"/>
                  </a:lnTo>
                  <a:close/>
                </a:path>
                <a:path w="5467350" h="2529204">
                  <a:moveTo>
                    <a:pt x="28575" y="1454175"/>
                  </a:moveTo>
                  <a:lnTo>
                    <a:pt x="0" y="1454175"/>
                  </a:lnTo>
                  <a:lnTo>
                    <a:pt x="0" y="1425600"/>
                  </a:lnTo>
                  <a:lnTo>
                    <a:pt x="28575" y="1425600"/>
                  </a:lnTo>
                  <a:lnTo>
                    <a:pt x="28575" y="1454175"/>
                  </a:lnTo>
                  <a:close/>
                </a:path>
                <a:path w="5467350" h="2529204">
                  <a:moveTo>
                    <a:pt x="28575" y="1397025"/>
                  </a:moveTo>
                  <a:lnTo>
                    <a:pt x="0" y="1397025"/>
                  </a:lnTo>
                  <a:lnTo>
                    <a:pt x="0" y="1368450"/>
                  </a:lnTo>
                  <a:lnTo>
                    <a:pt x="28575" y="1368450"/>
                  </a:lnTo>
                  <a:lnTo>
                    <a:pt x="28575" y="1397025"/>
                  </a:lnTo>
                  <a:close/>
                </a:path>
                <a:path w="5467350" h="2529204">
                  <a:moveTo>
                    <a:pt x="28575" y="1339875"/>
                  </a:moveTo>
                  <a:lnTo>
                    <a:pt x="0" y="1339875"/>
                  </a:lnTo>
                  <a:lnTo>
                    <a:pt x="0" y="1311300"/>
                  </a:lnTo>
                  <a:lnTo>
                    <a:pt x="28575" y="1311300"/>
                  </a:lnTo>
                  <a:lnTo>
                    <a:pt x="28575" y="1339875"/>
                  </a:lnTo>
                  <a:close/>
                </a:path>
                <a:path w="5467350" h="2529204">
                  <a:moveTo>
                    <a:pt x="28575" y="1282725"/>
                  </a:moveTo>
                  <a:lnTo>
                    <a:pt x="0" y="1282725"/>
                  </a:lnTo>
                  <a:lnTo>
                    <a:pt x="0" y="1254150"/>
                  </a:lnTo>
                  <a:lnTo>
                    <a:pt x="28575" y="1254150"/>
                  </a:lnTo>
                  <a:lnTo>
                    <a:pt x="28575" y="1282725"/>
                  </a:lnTo>
                  <a:close/>
                </a:path>
                <a:path w="5467350" h="2529204">
                  <a:moveTo>
                    <a:pt x="28575" y="1225575"/>
                  </a:moveTo>
                  <a:lnTo>
                    <a:pt x="0" y="1225575"/>
                  </a:lnTo>
                  <a:lnTo>
                    <a:pt x="0" y="1197000"/>
                  </a:lnTo>
                  <a:lnTo>
                    <a:pt x="28575" y="1197000"/>
                  </a:lnTo>
                  <a:lnTo>
                    <a:pt x="28575" y="1225575"/>
                  </a:lnTo>
                  <a:close/>
                </a:path>
                <a:path w="5467350" h="2529204">
                  <a:moveTo>
                    <a:pt x="28575" y="1168425"/>
                  </a:moveTo>
                  <a:lnTo>
                    <a:pt x="0" y="1168425"/>
                  </a:lnTo>
                  <a:lnTo>
                    <a:pt x="0" y="1139850"/>
                  </a:lnTo>
                  <a:lnTo>
                    <a:pt x="28575" y="1139850"/>
                  </a:lnTo>
                  <a:lnTo>
                    <a:pt x="28575" y="1168425"/>
                  </a:lnTo>
                  <a:close/>
                </a:path>
                <a:path w="5467350" h="2529204">
                  <a:moveTo>
                    <a:pt x="28575" y="1111275"/>
                  </a:moveTo>
                  <a:lnTo>
                    <a:pt x="0" y="1111275"/>
                  </a:lnTo>
                  <a:lnTo>
                    <a:pt x="0" y="1082700"/>
                  </a:lnTo>
                  <a:lnTo>
                    <a:pt x="28575" y="1082700"/>
                  </a:lnTo>
                  <a:lnTo>
                    <a:pt x="28575" y="1111275"/>
                  </a:lnTo>
                  <a:close/>
                </a:path>
                <a:path w="5467350" h="2529204">
                  <a:moveTo>
                    <a:pt x="28575" y="1054125"/>
                  </a:moveTo>
                  <a:lnTo>
                    <a:pt x="0" y="1054125"/>
                  </a:lnTo>
                  <a:lnTo>
                    <a:pt x="0" y="1025550"/>
                  </a:lnTo>
                  <a:lnTo>
                    <a:pt x="28575" y="1025550"/>
                  </a:lnTo>
                  <a:lnTo>
                    <a:pt x="28575" y="1054125"/>
                  </a:lnTo>
                  <a:close/>
                </a:path>
                <a:path w="5467350" h="2529204">
                  <a:moveTo>
                    <a:pt x="28575" y="996975"/>
                  </a:moveTo>
                  <a:lnTo>
                    <a:pt x="0" y="996975"/>
                  </a:lnTo>
                  <a:lnTo>
                    <a:pt x="0" y="968400"/>
                  </a:lnTo>
                  <a:lnTo>
                    <a:pt x="28575" y="968400"/>
                  </a:lnTo>
                  <a:lnTo>
                    <a:pt x="28575" y="996975"/>
                  </a:lnTo>
                  <a:close/>
                </a:path>
                <a:path w="5467350" h="2529204">
                  <a:moveTo>
                    <a:pt x="28575" y="939825"/>
                  </a:moveTo>
                  <a:lnTo>
                    <a:pt x="0" y="939825"/>
                  </a:lnTo>
                  <a:lnTo>
                    <a:pt x="0" y="911250"/>
                  </a:lnTo>
                  <a:lnTo>
                    <a:pt x="28575" y="911250"/>
                  </a:lnTo>
                  <a:lnTo>
                    <a:pt x="28575" y="939825"/>
                  </a:lnTo>
                  <a:close/>
                </a:path>
                <a:path w="5467350" h="2529204">
                  <a:moveTo>
                    <a:pt x="28575" y="882675"/>
                  </a:moveTo>
                  <a:lnTo>
                    <a:pt x="0" y="882675"/>
                  </a:lnTo>
                  <a:lnTo>
                    <a:pt x="0" y="854100"/>
                  </a:lnTo>
                  <a:lnTo>
                    <a:pt x="28575" y="854100"/>
                  </a:lnTo>
                  <a:lnTo>
                    <a:pt x="28575" y="882675"/>
                  </a:lnTo>
                  <a:close/>
                </a:path>
                <a:path w="5467350" h="2529204">
                  <a:moveTo>
                    <a:pt x="28575" y="825525"/>
                  </a:moveTo>
                  <a:lnTo>
                    <a:pt x="0" y="825525"/>
                  </a:lnTo>
                  <a:lnTo>
                    <a:pt x="0" y="796950"/>
                  </a:lnTo>
                  <a:lnTo>
                    <a:pt x="28575" y="796950"/>
                  </a:lnTo>
                  <a:lnTo>
                    <a:pt x="28575" y="825525"/>
                  </a:lnTo>
                  <a:close/>
                </a:path>
                <a:path w="5467350" h="2529204">
                  <a:moveTo>
                    <a:pt x="28575" y="768375"/>
                  </a:moveTo>
                  <a:lnTo>
                    <a:pt x="0" y="768375"/>
                  </a:lnTo>
                  <a:lnTo>
                    <a:pt x="0" y="739800"/>
                  </a:lnTo>
                  <a:lnTo>
                    <a:pt x="28575" y="739800"/>
                  </a:lnTo>
                  <a:lnTo>
                    <a:pt x="28575" y="768375"/>
                  </a:lnTo>
                  <a:close/>
                </a:path>
                <a:path w="5467350" h="2529204">
                  <a:moveTo>
                    <a:pt x="28575" y="711225"/>
                  </a:moveTo>
                  <a:lnTo>
                    <a:pt x="0" y="711225"/>
                  </a:lnTo>
                  <a:lnTo>
                    <a:pt x="0" y="682650"/>
                  </a:lnTo>
                  <a:lnTo>
                    <a:pt x="28575" y="682650"/>
                  </a:lnTo>
                  <a:lnTo>
                    <a:pt x="28575" y="711225"/>
                  </a:lnTo>
                  <a:close/>
                </a:path>
                <a:path w="5467350" h="2529204">
                  <a:moveTo>
                    <a:pt x="28575" y="654075"/>
                  </a:moveTo>
                  <a:lnTo>
                    <a:pt x="0" y="654075"/>
                  </a:lnTo>
                  <a:lnTo>
                    <a:pt x="0" y="625500"/>
                  </a:lnTo>
                  <a:lnTo>
                    <a:pt x="28575" y="625500"/>
                  </a:lnTo>
                  <a:lnTo>
                    <a:pt x="28575" y="654075"/>
                  </a:lnTo>
                  <a:close/>
                </a:path>
                <a:path w="5467350" h="2529204">
                  <a:moveTo>
                    <a:pt x="28575" y="596925"/>
                  </a:moveTo>
                  <a:lnTo>
                    <a:pt x="0" y="596925"/>
                  </a:lnTo>
                  <a:lnTo>
                    <a:pt x="0" y="568350"/>
                  </a:lnTo>
                  <a:lnTo>
                    <a:pt x="28575" y="568350"/>
                  </a:lnTo>
                  <a:lnTo>
                    <a:pt x="28575" y="596925"/>
                  </a:lnTo>
                  <a:close/>
                </a:path>
                <a:path w="5467350" h="2529204">
                  <a:moveTo>
                    <a:pt x="28575" y="539775"/>
                  </a:moveTo>
                  <a:lnTo>
                    <a:pt x="0" y="539775"/>
                  </a:lnTo>
                  <a:lnTo>
                    <a:pt x="0" y="511200"/>
                  </a:lnTo>
                  <a:lnTo>
                    <a:pt x="28575" y="511200"/>
                  </a:lnTo>
                  <a:lnTo>
                    <a:pt x="28575" y="539775"/>
                  </a:lnTo>
                  <a:close/>
                </a:path>
                <a:path w="5467350" h="2529204">
                  <a:moveTo>
                    <a:pt x="28575" y="482625"/>
                  </a:moveTo>
                  <a:lnTo>
                    <a:pt x="0" y="482625"/>
                  </a:lnTo>
                  <a:lnTo>
                    <a:pt x="0" y="454050"/>
                  </a:lnTo>
                  <a:lnTo>
                    <a:pt x="28575" y="454050"/>
                  </a:lnTo>
                  <a:lnTo>
                    <a:pt x="28575" y="482625"/>
                  </a:lnTo>
                  <a:close/>
                </a:path>
                <a:path w="5467350" h="2529204">
                  <a:moveTo>
                    <a:pt x="28575" y="425475"/>
                  </a:moveTo>
                  <a:lnTo>
                    <a:pt x="0" y="425475"/>
                  </a:lnTo>
                  <a:lnTo>
                    <a:pt x="0" y="396900"/>
                  </a:lnTo>
                  <a:lnTo>
                    <a:pt x="28575" y="396900"/>
                  </a:lnTo>
                  <a:lnTo>
                    <a:pt x="28575" y="425475"/>
                  </a:lnTo>
                  <a:close/>
                </a:path>
                <a:path w="5467350" h="2529204">
                  <a:moveTo>
                    <a:pt x="28575" y="368325"/>
                  </a:moveTo>
                  <a:lnTo>
                    <a:pt x="0" y="368325"/>
                  </a:lnTo>
                  <a:lnTo>
                    <a:pt x="0" y="339750"/>
                  </a:lnTo>
                  <a:lnTo>
                    <a:pt x="28575" y="339750"/>
                  </a:lnTo>
                  <a:lnTo>
                    <a:pt x="28575" y="368325"/>
                  </a:lnTo>
                  <a:close/>
                </a:path>
                <a:path w="5467350" h="2529204">
                  <a:moveTo>
                    <a:pt x="28575" y="311175"/>
                  </a:moveTo>
                  <a:lnTo>
                    <a:pt x="0" y="311175"/>
                  </a:lnTo>
                  <a:lnTo>
                    <a:pt x="0" y="282600"/>
                  </a:lnTo>
                  <a:lnTo>
                    <a:pt x="28575" y="282600"/>
                  </a:lnTo>
                  <a:lnTo>
                    <a:pt x="28575" y="311175"/>
                  </a:lnTo>
                  <a:close/>
                </a:path>
                <a:path w="5467350" h="2529204">
                  <a:moveTo>
                    <a:pt x="28575" y="254025"/>
                  </a:moveTo>
                  <a:lnTo>
                    <a:pt x="0" y="254025"/>
                  </a:lnTo>
                  <a:lnTo>
                    <a:pt x="0" y="225450"/>
                  </a:lnTo>
                  <a:lnTo>
                    <a:pt x="28575" y="225450"/>
                  </a:lnTo>
                  <a:lnTo>
                    <a:pt x="28575" y="254025"/>
                  </a:lnTo>
                  <a:close/>
                </a:path>
                <a:path w="5467350" h="2529204">
                  <a:moveTo>
                    <a:pt x="29506" y="198183"/>
                  </a:moveTo>
                  <a:lnTo>
                    <a:pt x="1054" y="195656"/>
                  </a:lnTo>
                  <a:lnTo>
                    <a:pt x="1130" y="194881"/>
                  </a:lnTo>
                  <a:lnTo>
                    <a:pt x="2501" y="184111"/>
                  </a:lnTo>
                  <a:lnTo>
                    <a:pt x="4406" y="173418"/>
                  </a:lnTo>
                  <a:lnTo>
                    <a:pt x="6223" y="165569"/>
                  </a:lnTo>
                  <a:lnTo>
                    <a:pt x="34061" y="171996"/>
                  </a:lnTo>
                  <a:lnTo>
                    <a:pt x="32495" y="178790"/>
                  </a:lnTo>
                  <a:lnTo>
                    <a:pt x="32392" y="179197"/>
                  </a:lnTo>
                  <a:lnTo>
                    <a:pt x="30822" y="188061"/>
                  </a:lnTo>
                  <a:lnTo>
                    <a:pt x="30695" y="188772"/>
                  </a:lnTo>
                  <a:lnTo>
                    <a:pt x="29570" y="197688"/>
                  </a:lnTo>
                  <a:lnTo>
                    <a:pt x="29506" y="198183"/>
                  </a:lnTo>
                  <a:close/>
                </a:path>
                <a:path w="5467350" h="2529204">
                  <a:moveTo>
                    <a:pt x="42176" y="146850"/>
                  </a:moveTo>
                  <a:lnTo>
                    <a:pt x="15595" y="136359"/>
                  </a:lnTo>
                  <a:lnTo>
                    <a:pt x="17068" y="132626"/>
                  </a:lnTo>
                  <a:lnTo>
                    <a:pt x="21412" y="122999"/>
                  </a:lnTo>
                  <a:lnTo>
                    <a:pt x="26212" y="113639"/>
                  </a:lnTo>
                  <a:lnTo>
                    <a:pt x="28994" y="108813"/>
                  </a:lnTo>
                  <a:lnTo>
                    <a:pt x="53648" y="122999"/>
                  </a:lnTo>
                  <a:lnTo>
                    <a:pt x="53795" y="122999"/>
                  </a:lnTo>
                  <a:lnTo>
                    <a:pt x="51155" y="127584"/>
                  </a:lnTo>
                  <a:lnTo>
                    <a:pt x="47055" y="135638"/>
                  </a:lnTo>
                  <a:lnTo>
                    <a:pt x="43243" y="144081"/>
                  </a:lnTo>
                  <a:lnTo>
                    <a:pt x="42176" y="146850"/>
                  </a:lnTo>
                  <a:close/>
                </a:path>
                <a:path w="5467350" h="2529204">
                  <a:moveTo>
                    <a:pt x="68580" y="101104"/>
                  </a:moveTo>
                  <a:lnTo>
                    <a:pt x="46113" y="83451"/>
                  </a:lnTo>
                  <a:lnTo>
                    <a:pt x="49593" y="79019"/>
                  </a:lnTo>
                  <a:lnTo>
                    <a:pt x="56413" y="71145"/>
                  </a:lnTo>
                  <a:lnTo>
                    <a:pt x="63601" y="63601"/>
                  </a:lnTo>
                  <a:lnTo>
                    <a:pt x="66611" y="60744"/>
                  </a:lnTo>
                  <a:lnTo>
                    <a:pt x="86321" y="81419"/>
                  </a:lnTo>
                  <a:lnTo>
                    <a:pt x="83566" y="84048"/>
                  </a:lnTo>
                  <a:lnTo>
                    <a:pt x="77330" y="90614"/>
                  </a:lnTo>
                  <a:lnTo>
                    <a:pt x="71412" y="97472"/>
                  </a:lnTo>
                  <a:lnTo>
                    <a:pt x="68580" y="101104"/>
                  </a:lnTo>
                  <a:close/>
                </a:path>
                <a:path w="5467350" h="2529204">
                  <a:moveTo>
                    <a:pt x="106641" y="64401"/>
                  </a:moveTo>
                  <a:lnTo>
                    <a:pt x="90081" y="41109"/>
                  </a:lnTo>
                  <a:lnTo>
                    <a:pt x="95732" y="37096"/>
                  </a:lnTo>
                  <a:lnTo>
                    <a:pt x="104546" y="31445"/>
                  </a:lnTo>
                  <a:lnTo>
                    <a:pt x="113639" y="26212"/>
                  </a:lnTo>
                  <a:lnTo>
                    <a:pt x="116078" y="24955"/>
                  </a:lnTo>
                  <a:lnTo>
                    <a:pt x="129108" y="50393"/>
                  </a:lnTo>
                  <a:lnTo>
                    <a:pt x="126974" y="51485"/>
                  </a:lnTo>
                  <a:lnTo>
                    <a:pt x="119087" y="56045"/>
                  </a:lnTo>
                  <a:lnTo>
                    <a:pt x="111442" y="60960"/>
                  </a:lnTo>
                  <a:lnTo>
                    <a:pt x="106641" y="64401"/>
                  </a:lnTo>
                  <a:close/>
                </a:path>
                <a:path w="5467350" h="2529204">
                  <a:moveTo>
                    <a:pt x="153301" y="39687"/>
                  </a:moveTo>
                  <a:lnTo>
                    <a:pt x="144132" y="12623"/>
                  </a:lnTo>
                  <a:lnTo>
                    <a:pt x="152590" y="9753"/>
                  </a:lnTo>
                  <a:lnTo>
                    <a:pt x="162902" y="6832"/>
                  </a:lnTo>
                  <a:lnTo>
                    <a:pt x="172986" y="4508"/>
                  </a:lnTo>
                  <a:lnTo>
                    <a:pt x="179412" y="32346"/>
                  </a:lnTo>
                  <a:lnTo>
                    <a:pt x="170442" y="34416"/>
                  </a:lnTo>
                  <a:lnTo>
                    <a:pt x="161460" y="36944"/>
                  </a:lnTo>
                  <a:lnTo>
                    <a:pt x="153301" y="39687"/>
                  </a:lnTo>
                  <a:close/>
                </a:path>
                <a:path w="5467350" h="2529204">
                  <a:moveTo>
                    <a:pt x="207914" y="28803"/>
                  </a:moveTo>
                  <a:lnTo>
                    <a:pt x="205400" y="28803"/>
                  </a:lnTo>
                  <a:lnTo>
                    <a:pt x="203606" y="431"/>
                  </a:lnTo>
                  <a:lnTo>
                    <a:pt x="206006" y="279"/>
                  </a:lnTo>
                  <a:lnTo>
                    <a:pt x="213205" y="0"/>
                  </a:lnTo>
                  <a:lnTo>
                    <a:pt x="233083" y="0"/>
                  </a:lnTo>
                  <a:lnTo>
                    <a:pt x="233083" y="28575"/>
                  </a:lnTo>
                  <a:lnTo>
                    <a:pt x="213772" y="28575"/>
                  </a:lnTo>
                  <a:lnTo>
                    <a:pt x="207914" y="28803"/>
                  </a:lnTo>
                  <a:close/>
                </a:path>
                <a:path w="5467350" h="2529204">
                  <a:moveTo>
                    <a:pt x="290233" y="28575"/>
                  </a:moveTo>
                  <a:lnTo>
                    <a:pt x="261658" y="28575"/>
                  </a:lnTo>
                  <a:lnTo>
                    <a:pt x="261658" y="0"/>
                  </a:lnTo>
                  <a:lnTo>
                    <a:pt x="290233" y="0"/>
                  </a:lnTo>
                  <a:lnTo>
                    <a:pt x="290233" y="28575"/>
                  </a:lnTo>
                  <a:close/>
                </a:path>
                <a:path w="5467350" h="2529204">
                  <a:moveTo>
                    <a:pt x="347383" y="28575"/>
                  </a:moveTo>
                  <a:lnTo>
                    <a:pt x="318808" y="28575"/>
                  </a:lnTo>
                  <a:lnTo>
                    <a:pt x="318808" y="0"/>
                  </a:lnTo>
                  <a:lnTo>
                    <a:pt x="347383" y="0"/>
                  </a:lnTo>
                  <a:lnTo>
                    <a:pt x="347383" y="28575"/>
                  </a:lnTo>
                  <a:close/>
                </a:path>
                <a:path w="5467350" h="2529204">
                  <a:moveTo>
                    <a:pt x="404533" y="28575"/>
                  </a:moveTo>
                  <a:lnTo>
                    <a:pt x="375958" y="28575"/>
                  </a:lnTo>
                  <a:lnTo>
                    <a:pt x="375958" y="0"/>
                  </a:lnTo>
                  <a:lnTo>
                    <a:pt x="404533" y="0"/>
                  </a:lnTo>
                  <a:lnTo>
                    <a:pt x="404533" y="28575"/>
                  </a:lnTo>
                  <a:close/>
                </a:path>
                <a:path w="5467350" h="2529204">
                  <a:moveTo>
                    <a:pt x="461683" y="28575"/>
                  </a:moveTo>
                  <a:lnTo>
                    <a:pt x="433108" y="28575"/>
                  </a:lnTo>
                  <a:lnTo>
                    <a:pt x="433108" y="0"/>
                  </a:lnTo>
                  <a:lnTo>
                    <a:pt x="461683" y="0"/>
                  </a:lnTo>
                  <a:lnTo>
                    <a:pt x="461683" y="28575"/>
                  </a:lnTo>
                  <a:close/>
                </a:path>
                <a:path w="5467350" h="2529204">
                  <a:moveTo>
                    <a:pt x="518833" y="28575"/>
                  </a:moveTo>
                  <a:lnTo>
                    <a:pt x="490258" y="28575"/>
                  </a:lnTo>
                  <a:lnTo>
                    <a:pt x="490258" y="0"/>
                  </a:lnTo>
                  <a:lnTo>
                    <a:pt x="518833" y="0"/>
                  </a:lnTo>
                  <a:lnTo>
                    <a:pt x="518833" y="28575"/>
                  </a:lnTo>
                  <a:close/>
                </a:path>
                <a:path w="5467350" h="2529204">
                  <a:moveTo>
                    <a:pt x="575983" y="28575"/>
                  </a:moveTo>
                  <a:lnTo>
                    <a:pt x="547408" y="28575"/>
                  </a:lnTo>
                  <a:lnTo>
                    <a:pt x="547408" y="0"/>
                  </a:lnTo>
                  <a:lnTo>
                    <a:pt x="575983" y="0"/>
                  </a:lnTo>
                  <a:lnTo>
                    <a:pt x="575983" y="28575"/>
                  </a:lnTo>
                  <a:close/>
                </a:path>
                <a:path w="5467350" h="2529204">
                  <a:moveTo>
                    <a:pt x="633133" y="28575"/>
                  </a:moveTo>
                  <a:lnTo>
                    <a:pt x="604558" y="28575"/>
                  </a:lnTo>
                  <a:lnTo>
                    <a:pt x="604558" y="0"/>
                  </a:lnTo>
                  <a:lnTo>
                    <a:pt x="633133" y="0"/>
                  </a:lnTo>
                  <a:lnTo>
                    <a:pt x="633133" y="28575"/>
                  </a:lnTo>
                  <a:close/>
                </a:path>
                <a:path w="5467350" h="2529204">
                  <a:moveTo>
                    <a:pt x="690283" y="28575"/>
                  </a:moveTo>
                  <a:lnTo>
                    <a:pt x="661708" y="28575"/>
                  </a:lnTo>
                  <a:lnTo>
                    <a:pt x="661708" y="0"/>
                  </a:lnTo>
                  <a:lnTo>
                    <a:pt x="690283" y="0"/>
                  </a:lnTo>
                  <a:lnTo>
                    <a:pt x="690283" y="28575"/>
                  </a:lnTo>
                  <a:close/>
                </a:path>
                <a:path w="5467350" h="2529204">
                  <a:moveTo>
                    <a:pt x="747433" y="28575"/>
                  </a:moveTo>
                  <a:lnTo>
                    <a:pt x="718858" y="28575"/>
                  </a:lnTo>
                  <a:lnTo>
                    <a:pt x="718858" y="0"/>
                  </a:lnTo>
                  <a:lnTo>
                    <a:pt x="747433" y="0"/>
                  </a:lnTo>
                  <a:lnTo>
                    <a:pt x="747433" y="28575"/>
                  </a:lnTo>
                  <a:close/>
                </a:path>
                <a:path w="5467350" h="2529204">
                  <a:moveTo>
                    <a:pt x="804583" y="28575"/>
                  </a:moveTo>
                  <a:lnTo>
                    <a:pt x="776008" y="28575"/>
                  </a:lnTo>
                  <a:lnTo>
                    <a:pt x="776008" y="0"/>
                  </a:lnTo>
                  <a:lnTo>
                    <a:pt x="804583" y="0"/>
                  </a:lnTo>
                  <a:lnTo>
                    <a:pt x="804583" y="28575"/>
                  </a:lnTo>
                  <a:close/>
                </a:path>
                <a:path w="5467350" h="2529204">
                  <a:moveTo>
                    <a:pt x="861733" y="28575"/>
                  </a:moveTo>
                  <a:lnTo>
                    <a:pt x="833158" y="28575"/>
                  </a:lnTo>
                  <a:lnTo>
                    <a:pt x="833158" y="0"/>
                  </a:lnTo>
                  <a:lnTo>
                    <a:pt x="861733" y="0"/>
                  </a:lnTo>
                  <a:lnTo>
                    <a:pt x="861733" y="28575"/>
                  </a:lnTo>
                  <a:close/>
                </a:path>
                <a:path w="5467350" h="2529204">
                  <a:moveTo>
                    <a:pt x="918883" y="28575"/>
                  </a:moveTo>
                  <a:lnTo>
                    <a:pt x="890308" y="28575"/>
                  </a:lnTo>
                  <a:lnTo>
                    <a:pt x="890308" y="0"/>
                  </a:lnTo>
                  <a:lnTo>
                    <a:pt x="918883" y="0"/>
                  </a:lnTo>
                  <a:lnTo>
                    <a:pt x="918883" y="28575"/>
                  </a:lnTo>
                  <a:close/>
                </a:path>
                <a:path w="5467350" h="2529204">
                  <a:moveTo>
                    <a:pt x="976033" y="28575"/>
                  </a:moveTo>
                  <a:lnTo>
                    <a:pt x="947458" y="28575"/>
                  </a:lnTo>
                  <a:lnTo>
                    <a:pt x="947458" y="0"/>
                  </a:lnTo>
                  <a:lnTo>
                    <a:pt x="976033" y="0"/>
                  </a:lnTo>
                  <a:lnTo>
                    <a:pt x="976033" y="28575"/>
                  </a:lnTo>
                  <a:close/>
                </a:path>
                <a:path w="5467350" h="2529204">
                  <a:moveTo>
                    <a:pt x="1033183" y="28575"/>
                  </a:moveTo>
                  <a:lnTo>
                    <a:pt x="1004608" y="28575"/>
                  </a:lnTo>
                  <a:lnTo>
                    <a:pt x="1004608" y="0"/>
                  </a:lnTo>
                  <a:lnTo>
                    <a:pt x="1033183" y="0"/>
                  </a:lnTo>
                  <a:lnTo>
                    <a:pt x="1033183" y="28575"/>
                  </a:lnTo>
                  <a:close/>
                </a:path>
                <a:path w="5467350" h="2529204">
                  <a:moveTo>
                    <a:pt x="1090333" y="28575"/>
                  </a:moveTo>
                  <a:lnTo>
                    <a:pt x="1061758" y="28575"/>
                  </a:lnTo>
                  <a:lnTo>
                    <a:pt x="1061758" y="0"/>
                  </a:lnTo>
                  <a:lnTo>
                    <a:pt x="1090333" y="0"/>
                  </a:lnTo>
                  <a:lnTo>
                    <a:pt x="1090333" y="28575"/>
                  </a:lnTo>
                  <a:close/>
                </a:path>
                <a:path w="5467350" h="2529204">
                  <a:moveTo>
                    <a:pt x="1147483" y="28575"/>
                  </a:moveTo>
                  <a:lnTo>
                    <a:pt x="1118908" y="28575"/>
                  </a:lnTo>
                  <a:lnTo>
                    <a:pt x="1118908" y="0"/>
                  </a:lnTo>
                  <a:lnTo>
                    <a:pt x="1147483" y="0"/>
                  </a:lnTo>
                  <a:lnTo>
                    <a:pt x="1147483" y="28575"/>
                  </a:lnTo>
                  <a:close/>
                </a:path>
                <a:path w="5467350" h="2529204">
                  <a:moveTo>
                    <a:pt x="1204633" y="28575"/>
                  </a:moveTo>
                  <a:lnTo>
                    <a:pt x="1176058" y="28575"/>
                  </a:lnTo>
                  <a:lnTo>
                    <a:pt x="1176058" y="0"/>
                  </a:lnTo>
                  <a:lnTo>
                    <a:pt x="1204633" y="0"/>
                  </a:lnTo>
                  <a:lnTo>
                    <a:pt x="1204633" y="28575"/>
                  </a:lnTo>
                  <a:close/>
                </a:path>
                <a:path w="5467350" h="2529204">
                  <a:moveTo>
                    <a:pt x="1261783" y="28575"/>
                  </a:moveTo>
                  <a:lnTo>
                    <a:pt x="1233208" y="28575"/>
                  </a:lnTo>
                  <a:lnTo>
                    <a:pt x="1233208" y="0"/>
                  </a:lnTo>
                  <a:lnTo>
                    <a:pt x="1261783" y="0"/>
                  </a:lnTo>
                  <a:lnTo>
                    <a:pt x="1261783" y="28575"/>
                  </a:lnTo>
                  <a:close/>
                </a:path>
                <a:path w="5467350" h="2529204">
                  <a:moveTo>
                    <a:pt x="1318933" y="28575"/>
                  </a:moveTo>
                  <a:lnTo>
                    <a:pt x="1290358" y="28575"/>
                  </a:lnTo>
                  <a:lnTo>
                    <a:pt x="1290358" y="0"/>
                  </a:lnTo>
                  <a:lnTo>
                    <a:pt x="1318933" y="0"/>
                  </a:lnTo>
                  <a:lnTo>
                    <a:pt x="1318933" y="28575"/>
                  </a:lnTo>
                  <a:close/>
                </a:path>
                <a:path w="5467350" h="2529204">
                  <a:moveTo>
                    <a:pt x="1376083" y="28575"/>
                  </a:moveTo>
                  <a:lnTo>
                    <a:pt x="1347508" y="28575"/>
                  </a:lnTo>
                  <a:lnTo>
                    <a:pt x="1347508" y="0"/>
                  </a:lnTo>
                  <a:lnTo>
                    <a:pt x="1376083" y="0"/>
                  </a:lnTo>
                  <a:lnTo>
                    <a:pt x="1376083" y="28575"/>
                  </a:lnTo>
                  <a:close/>
                </a:path>
                <a:path w="5467350" h="2529204">
                  <a:moveTo>
                    <a:pt x="1433233" y="28575"/>
                  </a:moveTo>
                  <a:lnTo>
                    <a:pt x="1404658" y="28575"/>
                  </a:lnTo>
                  <a:lnTo>
                    <a:pt x="1404658" y="0"/>
                  </a:lnTo>
                  <a:lnTo>
                    <a:pt x="1433233" y="0"/>
                  </a:lnTo>
                  <a:lnTo>
                    <a:pt x="1433233" y="28575"/>
                  </a:lnTo>
                  <a:close/>
                </a:path>
                <a:path w="5467350" h="2529204">
                  <a:moveTo>
                    <a:pt x="1490383" y="28575"/>
                  </a:moveTo>
                  <a:lnTo>
                    <a:pt x="1461808" y="28575"/>
                  </a:lnTo>
                  <a:lnTo>
                    <a:pt x="1461808" y="0"/>
                  </a:lnTo>
                  <a:lnTo>
                    <a:pt x="1490383" y="0"/>
                  </a:lnTo>
                  <a:lnTo>
                    <a:pt x="1490383" y="28575"/>
                  </a:lnTo>
                  <a:close/>
                </a:path>
                <a:path w="5467350" h="2529204">
                  <a:moveTo>
                    <a:pt x="1547533" y="28575"/>
                  </a:moveTo>
                  <a:lnTo>
                    <a:pt x="1518958" y="28575"/>
                  </a:lnTo>
                  <a:lnTo>
                    <a:pt x="1518958" y="0"/>
                  </a:lnTo>
                  <a:lnTo>
                    <a:pt x="1547533" y="0"/>
                  </a:lnTo>
                  <a:lnTo>
                    <a:pt x="1547533" y="28575"/>
                  </a:lnTo>
                  <a:close/>
                </a:path>
                <a:path w="5467350" h="2529204">
                  <a:moveTo>
                    <a:pt x="1604683" y="28575"/>
                  </a:moveTo>
                  <a:lnTo>
                    <a:pt x="1576108" y="28575"/>
                  </a:lnTo>
                  <a:lnTo>
                    <a:pt x="1576108" y="0"/>
                  </a:lnTo>
                  <a:lnTo>
                    <a:pt x="1604683" y="0"/>
                  </a:lnTo>
                  <a:lnTo>
                    <a:pt x="1604683" y="28575"/>
                  </a:lnTo>
                  <a:close/>
                </a:path>
                <a:path w="5467350" h="2529204">
                  <a:moveTo>
                    <a:pt x="1661833" y="28575"/>
                  </a:moveTo>
                  <a:lnTo>
                    <a:pt x="1633258" y="28575"/>
                  </a:lnTo>
                  <a:lnTo>
                    <a:pt x="1633258" y="0"/>
                  </a:lnTo>
                  <a:lnTo>
                    <a:pt x="1661833" y="0"/>
                  </a:lnTo>
                  <a:lnTo>
                    <a:pt x="1661833" y="28575"/>
                  </a:lnTo>
                  <a:close/>
                </a:path>
                <a:path w="5467350" h="2529204">
                  <a:moveTo>
                    <a:pt x="1718983" y="28575"/>
                  </a:moveTo>
                  <a:lnTo>
                    <a:pt x="1690408" y="28575"/>
                  </a:lnTo>
                  <a:lnTo>
                    <a:pt x="1690408" y="0"/>
                  </a:lnTo>
                  <a:lnTo>
                    <a:pt x="1718983" y="0"/>
                  </a:lnTo>
                  <a:lnTo>
                    <a:pt x="1718983" y="28575"/>
                  </a:lnTo>
                  <a:close/>
                </a:path>
                <a:path w="5467350" h="2529204">
                  <a:moveTo>
                    <a:pt x="1776133" y="28575"/>
                  </a:moveTo>
                  <a:lnTo>
                    <a:pt x="1747558" y="28575"/>
                  </a:lnTo>
                  <a:lnTo>
                    <a:pt x="1747558" y="0"/>
                  </a:lnTo>
                  <a:lnTo>
                    <a:pt x="1776133" y="0"/>
                  </a:lnTo>
                  <a:lnTo>
                    <a:pt x="1776133" y="28575"/>
                  </a:lnTo>
                  <a:close/>
                </a:path>
                <a:path w="5467350" h="2529204">
                  <a:moveTo>
                    <a:pt x="1833283" y="28575"/>
                  </a:moveTo>
                  <a:lnTo>
                    <a:pt x="1804708" y="28575"/>
                  </a:lnTo>
                  <a:lnTo>
                    <a:pt x="1804708" y="0"/>
                  </a:lnTo>
                  <a:lnTo>
                    <a:pt x="1833283" y="0"/>
                  </a:lnTo>
                  <a:lnTo>
                    <a:pt x="1833283" y="28575"/>
                  </a:lnTo>
                  <a:close/>
                </a:path>
                <a:path w="5467350" h="2529204">
                  <a:moveTo>
                    <a:pt x="1890433" y="28575"/>
                  </a:moveTo>
                  <a:lnTo>
                    <a:pt x="1861858" y="28575"/>
                  </a:lnTo>
                  <a:lnTo>
                    <a:pt x="1861858" y="0"/>
                  </a:lnTo>
                  <a:lnTo>
                    <a:pt x="1890433" y="0"/>
                  </a:lnTo>
                  <a:lnTo>
                    <a:pt x="1890433" y="28575"/>
                  </a:lnTo>
                  <a:close/>
                </a:path>
                <a:path w="5467350" h="2529204">
                  <a:moveTo>
                    <a:pt x="1947583" y="28575"/>
                  </a:moveTo>
                  <a:lnTo>
                    <a:pt x="1919008" y="28575"/>
                  </a:lnTo>
                  <a:lnTo>
                    <a:pt x="1919008" y="0"/>
                  </a:lnTo>
                  <a:lnTo>
                    <a:pt x="1947583" y="0"/>
                  </a:lnTo>
                  <a:lnTo>
                    <a:pt x="1947583" y="28575"/>
                  </a:lnTo>
                  <a:close/>
                </a:path>
                <a:path w="5467350" h="2529204">
                  <a:moveTo>
                    <a:pt x="2004733" y="28575"/>
                  </a:moveTo>
                  <a:lnTo>
                    <a:pt x="1976158" y="28575"/>
                  </a:lnTo>
                  <a:lnTo>
                    <a:pt x="1976158" y="0"/>
                  </a:lnTo>
                  <a:lnTo>
                    <a:pt x="2004733" y="0"/>
                  </a:lnTo>
                  <a:lnTo>
                    <a:pt x="2004733" y="28575"/>
                  </a:lnTo>
                  <a:close/>
                </a:path>
                <a:path w="5467350" h="2529204">
                  <a:moveTo>
                    <a:pt x="2061883" y="28575"/>
                  </a:moveTo>
                  <a:lnTo>
                    <a:pt x="2033308" y="28575"/>
                  </a:lnTo>
                  <a:lnTo>
                    <a:pt x="2033308" y="0"/>
                  </a:lnTo>
                  <a:lnTo>
                    <a:pt x="2061883" y="0"/>
                  </a:lnTo>
                  <a:lnTo>
                    <a:pt x="2061883" y="28575"/>
                  </a:lnTo>
                  <a:close/>
                </a:path>
                <a:path w="5467350" h="2529204">
                  <a:moveTo>
                    <a:pt x="2119033" y="28575"/>
                  </a:moveTo>
                  <a:lnTo>
                    <a:pt x="2090458" y="28575"/>
                  </a:lnTo>
                  <a:lnTo>
                    <a:pt x="2090458" y="0"/>
                  </a:lnTo>
                  <a:lnTo>
                    <a:pt x="2119033" y="0"/>
                  </a:lnTo>
                  <a:lnTo>
                    <a:pt x="2119033" y="28575"/>
                  </a:lnTo>
                  <a:close/>
                </a:path>
                <a:path w="5467350" h="2529204">
                  <a:moveTo>
                    <a:pt x="2176183" y="28575"/>
                  </a:moveTo>
                  <a:lnTo>
                    <a:pt x="2147608" y="28575"/>
                  </a:lnTo>
                  <a:lnTo>
                    <a:pt x="2147608" y="0"/>
                  </a:lnTo>
                  <a:lnTo>
                    <a:pt x="2176183" y="0"/>
                  </a:lnTo>
                  <a:lnTo>
                    <a:pt x="2176183" y="28575"/>
                  </a:lnTo>
                  <a:close/>
                </a:path>
                <a:path w="5467350" h="2529204">
                  <a:moveTo>
                    <a:pt x="2233333" y="28575"/>
                  </a:moveTo>
                  <a:lnTo>
                    <a:pt x="2204758" y="28575"/>
                  </a:lnTo>
                  <a:lnTo>
                    <a:pt x="2204758" y="0"/>
                  </a:lnTo>
                  <a:lnTo>
                    <a:pt x="2233333" y="0"/>
                  </a:lnTo>
                  <a:lnTo>
                    <a:pt x="2233333" y="28575"/>
                  </a:lnTo>
                  <a:close/>
                </a:path>
                <a:path w="5467350" h="2529204">
                  <a:moveTo>
                    <a:pt x="2290483" y="28575"/>
                  </a:moveTo>
                  <a:lnTo>
                    <a:pt x="2261908" y="28575"/>
                  </a:lnTo>
                  <a:lnTo>
                    <a:pt x="2261908" y="0"/>
                  </a:lnTo>
                  <a:lnTo>
                    <a:pt x="2290483" y="0"/>
                  </a:lnTo>
                  <a:lnTo>
                    <a:pt x="2290483" y="28575"/>
                  </a:lnTo>
                  <a:close/>
                </a:path>
                <a:path w="5467350" h="2529204">
                  <a:moveTo>
                    <a:pt x="2347633" y="28575"/>
                  </a:moveTo>
                  <a:lnTo>
                    <a:pt x="2319058" y="28575"/>
                  </a:lnTo>
                  <a:lnTo>
                    <a:pt x="2319058" y="0"/>
                  </a:lnTo>
                  <a:lnTo>
                    <a:pt x="2347633" y="0"/>
                  </a:lnTo>
                  <a:lnTo>
                    <a:pt x="2347633" y="28575"/>
                  </a:lnTo>
                  <a:close/>
                </a:path>
                <a:path w="5467350" h="2529204">
                  <a:moveTo>
                    <a:pt x="2404783" y="28575"/>
                  </a:moveTo>
                  <a:lnTo>
                    <a:pt x="2376208" y="28575"/>
                  </a:lnTo>
                  <a:lnTo>
                    <a:pt x="2376208" y="0"/>
                  </a:lnTo>
                  <a:lnTo>
                    <a:pt x="2404783" y="0"/>
                  </a:lnTo>
                  <a:lnTo>
                    <a:pt x="2404783" y="28575"/>
                  </a:lnTo>
                  <a:close/>
                </a:path>
                <a:path w="5467350" h="2529204">
                  <a:moveTo>
                    <a:pt x="2461933" y="28575"/>
                  </a:moveTo>
                  <a:lnTo>
                    <a:pt x="2433358" y="28575"/>
                  </a:lnTo>
                  <a:lnTo>
                    <a:pt x="2433358" y="0"/>
                  </a:lnTo>
                  <a:lnTo>
                    <a:pt x="2461933" y="0"/>
                  </a:lnTo>
                  <a:lnTo>
                    <a:pt x="2461933" y="28575"/>
                  </a:lnTo>
                  <a:close/>
                </a:path>
                <a:path w="5467350" h="2529204">
                  <a:moveTo>
                    <a:pt x="2519083" y="28575"/>
                  </a:moveTo>
                  <a:lnTo>
                    <a:pt x="2490508" y="28575"/>
                  </a:lnTo>
                  <a:lnTo>
                    <a:pt x="2490508" y="0"/>
                  </a:lnTo>
                  <a:lnTo>
                    <a:pt x="2519083" y="0"/>
                  </a:lnTo>
                  <a:lnTo>
                    <a:pt x="2519083" y="28575"/>
                  </a:lnTo>
                  <a:close/>
                </a:path>
                <a:path w="5467350" h="2529204">
                  <a:moveTo>
                    <a:pt x="2576233" y="28575"/>
                  </a:moveTo>
                  <a:lnTo>
                    <a:pt x="2547658" y="28575"/>
                  </a:lnTo>
                  <a:lnTo>
                    <a:pt x="2547658" y="0"/>
                  </a:lnTo>
                  <a:lnTo>
                    <a:pt x="2576233" y="0"/>
                  </a:lnTo>
                  <a:lnTo>
                    <a:pt x="2576233" y="28575"/>
                  </a:lnTo>
                  <a:close/>
                </a:path>
                <a:path w="5467350" h="2529204">
                  <a:moveTo>
                    <a:pt x="2633370" y="28575"/>
                  </a:moveTo>
                  <a:lnTo>
                    <a:pt x="2604808" y="28575"/>
                  </a:lnTo>
                  <a:lnTo>
                    <a:pt x="2604808" y="0"/>
                  </a:lnTo>
                  <a:lnTo>
                    <a:pt x="2633370" y="0"/>
                  </a:lnTo>
                  <a:lnTo>
                    <a:pt x="2633370" y="28575"/>
                  </a:lnTo>
                  <a:close/>
                </a:path>
                <a:path w="5467350" h="2529204">
                  <a:moveTo>
                    <a:pt x="2690520" y="28575"/>
                  </a:moveTo>
                  <a:lnTo>
                    <a:pt x="2661945" y="28575"/>
                  </a:lnTo>
                  <a:lnTo>
                    <a:pt x="2661945" y="0"/>
                  </a:lnTo>
                  <a:lnTo>
                    <a:pt x="2690520" y="0"/>
                  </a:lnTo>
                  <a:lnTo>
                    <a:pt x="2690520" y="28575"/>
                  </a:lnTo>
                  <a:close/>
                </a:path>
                <a:path w="5467350" h="2529204">
                  <a:moveTo>
                    <a:pt x="2747670" y="28575"/>
                  </a:moveTo>
                  <a:lnTo>
                    <a:pt x="2719095" y="28575"/>
                  </a:lnTo>
                  <a:lnTo>
                    <a:pt x="2719095" y="0"/>
                  </a:lnTo>
                  <a:lnTo>
                    <a:pt x="2747670" y="0"/>
                  </a:lnTo>
                  <a:lnTo>
                    <a:pt x="2747670" y="28575"/>
                  </a:lnTo>
                  <a:close/>
                </a:path>
                <a:path w="5467350" h="2529204">
                  <a:moveTo>
                    <a:pt x="2804820" y="28575"/>
                  </a:moveTo>
                  <a:lnTo>
                    <a:pt x="2776245" y="28575"/>
                  </a:lnTo>
                  <a:lnTo>
                    <a:pt x="2776245" y="0"/>
                  </a:lnTo>
                  <a:lnTo>
                    <a:pt x="2804820" y="0"/>
                  </a:lnTo>
                  <a:lnTo>
                    <a:pt x="2804820" y="28575"/>
                  </a:lnTo>
                  <a:close/>
                </a:path>
                <a:path w="5467350" h="2529204">
                  <a:moveTo>
                    <a:pt x="2861970" y="28575"/>
                  </a:moveTo>
                  <a:lnTo>
                    <a:pt x="2833395" y="28575"/>
                  </a:lnTo>
                  <a:lnTo>
                    <a:pt x="2833395" y="0"/>
                  </a:lnTo>
                  <a:lnTo>
                    <a:pt x="2861970" y="0"/>
                  </a:lnTo>
                  <a:lnTo>
                    <a:pt x="2861970" y="28575"/>
                  </a:lnTo>
                  <a:close/>
                </a:path>
                <a:path w="5467350" h="2529204">
                  <a:moveTo>
                    <a:pt x="2919120" y="28575"/>
                  </a:moveTo>
                  <a:lnTo>
                    <a:pt x="2890545" y="28575"/>
                  </a:lnTo>
                  <a:lnTo>
                    <a:pt x="2890545" y="0"/>
                  </a:lnTo>
                  <a:lnTo>
                    <a:pt x="2919120" y="0"/>
                  </a:lnTo>
                  <a:lnTo>
                    <a:pt x="2919120" y="28575"/>
                  </a:lnTo>
                  <a:close/>
                </a:path>
                <a:path w="5467350" h="2529204">
                  <a:moveTo>
                    <a:pt x="2976270" y="28575"/>
                  </a:moveTo>
                  <a:lnTo>
                    <a:pt x="2947695" y="28575"/>
                  </a:lnTo>
                  <a:lnTo>
                    <a:pt x="2947695" y="0"/>
                  </a:lnTo>
                  <a:lnTo>
                    <a:pt x="2976270" y="0"/>
                  </a:lnTo>
                  <a:lnTo>
                    <a:pt x="2976270" y="28575"/>
                  </a:lnTo>
                  <a:close/>
                </a:path>
                <a:path w="5467350" h="2529204">
                  <a:moveTo>
                    <a:pt x="3033420" y="28575"/>
                  </a:moveTo>
                  <a:lnTo>
                    <a:pt x="3004845" y="28575"/>
                  </a:lnTo>
                  <a:lnTo>
                    <a:pt x="3004845" y="0"/>
                  </a:lnTo>
                  <a:lnTo>
                    <a:pt x="3033420" y="0"/>
                  </a:lnTo>
                  <a:lnTo>
                    <a:pt x="3033420" y="28575"/>
                  </a:lnTo>
                  <a:close/>
                </a:path>
                <a:path w="5467350" h="2529204">
                  <a:moveTo>
                    <a:pt x="3090570" y="28575"/>
                  </a:moveTo>
                  <a:lnTo>
                    <a:pt x="3061995" y="28575"/>
                  </a:lnTo>
                  <a:lnTo>
                    <a:pt x="3061995" y="0"/>
                  </a:lnTo>
                  <a:lnTo>
                    <a:pt x="3090570" y="0"/>
                  </a:lnTo>
                  <a:lnTo>
                    <a:pt x="3090570" y="28575"/>
                  </a:lnTo>
                  <a:close/>
                </a:path>
                <a:path w="5467350" h="2529204">
                  <a:moveTo>
                    <a:pt x="3147720" y="28575"/>
                  </a:moveTo>
                  <a:lnTo>
                    <a:pt x="3119145" y="28575"/>
                  </a:lnTo>
                  <a:lnTo>
                    <a:pt x="3119145" y="0"/>
                  </a:lnTo>
                  <a:lnTo>
                    <a:pt x="3147720" y="0"/>
                  </a:lnTo>
                  <a:lnTo>
                    <a:pt x="3147720" y="28575"/>
                  </a:lnTo>
                  <a:close/>
                </a:path>
                <a:path w="5467350" h="2529204">
                  <a:moveTo>
                    <a:pt x="3204870" y="28575"/>
                  </a:moveTo>
                  <a:lnTo>
                    <a:pt x="3176295" y="28575"/>
                  </a:lnTo>
                  <a:lnTo>
                    <a:pt x="3176295" y="0"/>
                  </a:lnTo>
                  <a:lnTo>
                    <a:pt x="3204870" y="0"/>
                  </a:lnTo>
                  <a:lnTo>
                    <a:pt x="3204870" y="28575"/>
                  </a:lnTo>
                  <a:close/>
                </a:path>
                <a:path w="5467350" h="2529204">
                  <a:moveTo>
                    <a:pt x="3262020" y="28575"/>
                  </a:moveTo>
                  <a:lnTo>
                    <a:pt x="3233445" y="28575"/>
                  </a:lnTo>
                  <a:lnTo>
                    <a:pt x="3233445" y="0"/>
                  </a:lnTo>
                  <a:lnTo>
                    <a:pt x="3262020" y="0"/>
                  </a:lnTo>
                  <a:lnTo>
                    <a:pt x="3262020" y="28575"/>
                  </a:lnTo>
                  <a:close/>
                </a:path>
                <a:path w="5467350" h="2529204">
                  <a:moveTo>
                    <a:pt x="3319170" y="28575"/>
                  </a:moveTo>
                  <a:lnTo>
                    <a:pt x="3290595" y="28575"/>
                  </a:lnTo>
                  <a:lnTo>
                    <a:pt x="3290595" y="0"/>
                  </a:lnTo>
                  <a:lnTo>
                    <a:pt x="3319170" y="0"/>
                  </a:lnTo>
                  <a:lnTo>
                    <a:pt x="3319170" y="28575"/>
                  </a:lnTo>
                  <a:close/>
                </a:path>
                <a:path w="5467350" h="2529204">
                  <a:moveTo>
                    <a:pt x="3376320" y="28575"/>
                  </a:moveTo>
                  <a:lnTo>
                    <a:pt x="3347745" y="28575"/>
                  </a:lnTo>
                  <a:lnTo>
                    <a:pt x="3347745" y="0"/>
                  </a:lnTo>
                  <a:lnTo>
                    <a:pt x="3376320" y="0"/>
                  </a:lnTo>
                  <a:lnTo>
                    <a:pt x="3376320" y="28575"/>
                  </a:lnTo>
                  <a:close/>
                </a:path>
                <a:path w="5467350" h="2529204">
                  <a:moveTo>
                    <a:pt x="3433470" y="28575"/>
                  </a:moveTo>
                  <a:lnTo>
                    <a:pt x="3404895" y="28575"/>
                  </a:lnTo>
                  <a:lnTo>
                    <a:pt x="3404895" y="0"/>
                  </a:lnTo>
                  <a:lnTo>
                    <a:pt x="3433470" y="0"/>
                  </a:lnTo>
                  <a:lnTo>
                    <a:pt x="3433470" y="28575"/>
                  </a:lnTo>
                  <a:close/>
                </a:path>
                <a:path w="5467350" h="2529204">
                  <a:moveTo>
                    <a:pt x="3490620" y="28575"/>
                  </a:moveTo>
                  <a:lnTo>
                    <a:pt x="3462045" y="28575"/>
                  </a:lnTo>
                  <a:lnTo>
                    <a:pt x="3462045" y="0"/>
                  </a:lnTo>
                  <a:lnTo>
                    <a:pt x="3490620" y="0"/>
                  </a:lnTo>
                  <a:lnTo>
                    <a:pt x="3490620" y="28575"/>
                  </a:lnTo>
                  <a:close/>
                </a:path>
                <a:path w="5467350" h="2529204">
                  <a:moveTo>
                    <a:pt x="3547770" y="28575"/>
                  </a:moveTo>
                  <a:lnTo>
                    <a:pt x="3519195" y="28575"/>
                  </a:lnTo>
                  <a:lnTo>
                    <a:pt x="3519195" y="0"/>
                  </a:lnTo>
                  <a:lnTo>
                    <a:pt x="3547770" y="0"/>
                  </a:lnTo>
                  <a:lnTo>
                    <a:pt x="3547770" y="28575"/>
                  </a:lnTo>
                  <a:close/>
                </a:path>
                <a:path w="5467350" h="2529204">
                  <a:moveTo>
                    <a:pt x="3604920" y="28575"/>
                  </a:moveTo>
                  <a:lnTo>
                    <a:pt x="3576345" y="28575"/>
                  </a:lnTo>
                  <a:lnTo>
                    <a:pt x="3576345" y="0"/>
                  </a:lnTo>
                  <a:lnTo>
                    <a:pt x="3604920" y="0"/>
                  </a:lnTo>
                  <a:lnTo>
                    <a:pt x="3604920" y="28575"/>
                  </a:lnTo>
                  <a:close/>
                </a:path>
                <a:path w="5467350" h="2529204">
                  <a:moveTo>
                    <a:pt x="3662070" y="28575"/>
                  </a:moveTo>
                  <a:lnTo>
                    <a:pt x="3633495" y="28575"/>
                  </a:lnTo>
                  <a:lnTo>
                    <a:pt x="3633495" y="0"/>
                  </a:lnTo>
                  <a:lnTo>
                    <a:pt x="3662070" y="0"/>
                  </a:lnTo>
                  <a:lnTo>
                    <a:pt x="3662070" y="28575"/>
                  </a:lnTo>
                  <a:close/>
                </a:path>
                <a:path w="5467350" h="2529204">
                  <a:moveTo>
                    <a:pt x="3719220" y="28575"/>
                  </a:moveTo>
                  <a:lnTo>
                    <a:pt x="3690645" y="28575"/>
                  </a:lnTo>
                  <a:lnTo>
                    <a:pt x="3690645" y="0"/>
                  </a:lnTo>
                  <a:lnTo>
                    <a:pt x="3719220" y="0"/>
                  </a:lnTo>
                  <a:lnTo>
                    <a:pt x="3719220" y="28575"/>
                  </a:lnTo>
                  <a:close/>
                </a:path>
                <a:path w="5467350" h="2529204">
                  <a:moveTo>
                    <a:pt x="3776370" y="28575"/>
                  </a:moveTo>
                  <a:lnTo>
                    <a:pt x="3747795" y="28575"/>
                  </a:lnTo>
                  <a:lnTo>
                    <a:pt x="3747795" y="0"/>
                  </a:lnTo>
                  <a:lnTo>
                    <a:pt x="3776370" y="0"/>
                  </a:lnTo>
                  <a:lnTo>
                    <a:pt x="3776370" y="28575"/>
                  </a:lnTo>
                  <a:close/>
                </a:path>
                <a:path w="5467350" h="2529204">
                  <a:moveTo>
                    <a:pt x="3833520" y="28575"/>
                  </a:moveTo>
                  <a:lnTo>
                    <a:pt x="3804945" y="28575"/>
                  </a:lnTo>
                  <a:lnTo>
                    <a:pt x="3804945" y="0"/>
                  </a:lnTo>
                  <a:lnTo>
                    <a:pt x="3833520" y="0"/>
                  </a:lnTo>
                  <a:lnTo>
                    <a:pt x="3833520" y="28575"/>
                  </a:lnTo>
                  <a:close/>
                </a:path>
                <a:path w="5467350" h="2529204">
                  <a:moveTo>
                    <a:pt x="3890670" y="28575"/>
                  </a:moveTo>
                  <a:lnTo>
                    <a:pt x="3862095" y="28575"/>
                  </a:lnTo>
                  <a:lnTo>
                    <a:pt x="3862095" y="0"/>
                  </a:lnTo>
                  <a:lnTo>
                    <a:pt x="3890670" y="0"/>
                  </a:lnTo>
                  <a:lnTo>
                    <a:pt x="3890670" y="28575"/>
                  </a:lnTo>
                  <a:close/>
                </a:path>
                <a:path w="5467350" h="2529204">
                  <a:moveTo>
                    <a:pt x="3947820" y="28575"/>
                  </a:moveTo>
                  <a:lnTo>
                    <a:pt x="3919245" y="28575"/>
                  </a:lnTo>
                  <a:lnTo>
                    <a:pt x="3919245" y="0"/>
                  </a:lnTo>
                  <a:lnTo>
                    <a:pt x="3947820" y="0"/>
                  </a:lnTo>
                  <a:lnTo>
                    <a:pt x="3947820" y="28575"/>
                  </a:lnTo>
                  <a:close/>
                </a:path>
                <a:path w="5467350" h="2529204">
                  <a:moveTo>
                    <a:pt x="4004970" y="28575"/>
                  </a:moveTo>
                  <a:lnTo>
                    <a:pt x="3976395" y="28575"/>
                  </a:lnTo>
                  <a:lnTo>
                    <a:pt x="3976395" y="0"/>
                  </a:lnTo>
                  <a:lnTo>
                    <a:pt x="4004970" y="0"/>
                  </a:lnTo>
                  <a:lnTo>
                    <a:pt x="4004970" y="28575"/>
                  </a:lnTo>
                  <a:close/>
                </a:path>
                <a:path w="5467350" h="2529204">
                  <a:moveTo>
                    <a:pt x="4062120" y="28575"/>
                  </a:moveTo>
                  <a:lnTo>
                    <a:pt x="4033545" y="28575"/>
                  </a:lnTo>
                  <a:lnTo>
                    <a:pt x="4033545" y="0"/>
                  </a:lnTo>
                  <a:lnTo>
                    <a:pt x="4062120" y="0"/>
                  </a:lnTo>
                  <a:lnTo>
                    <a:pt x="4062120" y="28575"/>
                  </a:lnTo>
                  <a:close/>
                </a:path>
                <a:path w="5467350" h="2529204">
                  <a:moveTo>
                    <a:pt x="4119270" y="28575"/>
                  </a:moveTo>
                  <a:lnTo>
                    <a:pt x="4090695" y="28575"/>
                  </a:lnTo>
                  <a:lnTo>
                    <a:pt x="4090695" y="0"/>
                  </a:lnTo>
                  <a:lnTo>
                    <a:pt x="4119270" y="0"/>
                  </a:lnTo>
                  <a:lnTo>
                    <a:pt x="4119270" y="28575"/>
                  </a:lnTo>
                  <a:close/>
                </a:path>
                <a:path w="5467350" h="2529204">
                  <a:moveTo>
                    <a:pt x="4176420" y="28575"/>
                  </a:moveTo>
                  <a:lnTo>
                    <a:pt x="4147845" y="28575"/>
                  </a:lnTo>
                  <a:lnTo>
                    <a:pt x="4147845" y="0"/>
                  </a:lnTo>
                  <a:lnTo>
                    <a:pt x="4176420" y="0"/>
                  </a:lnTo>
                  <a:lnTo>
                    <a:pt x="4176420" y="28575"/>
                  </a:lnTo>
                  <a:close/>
                </a:path>
                <a:path w="5467350" h="2529204">
                  <a:moveTo>
                    <a:pt x="4233570" y="28575"/>
                  </a:moveTo>
                  <a:lnTo>
                    <a:pt x="4204995" y="28575"/>
                  </a:lnTo>
                  <a:lnTo>
                    <a:pt x="4204995" y="0"/>
                  </a:lnTo>
                  <a:lnTo>
                    <a:pt x="4233570" y="0"/>
                  </a:lnTo>
                  <a:lnTo>
                    <a:pt x="4233570" y="28575"/>
                  </a:lnTo>
                  <a:close/>
                </a:path>
                <a:path w="5467350" h="2529204">
                  <a:moveTo>
                    <a:pt x="4290720" y="28575"/>
                  </a:moveTo>
                  <a:lnTo>
                    <a:pt x="4262145" y="28575"/>
                  </a:lnTo>
                  <a:lnTo>
                    <a:pt x="4262145" y="0"/>
                  </a:lnTo>
                  <a:lnTo>
                    <a:pt x="4290720" y="0"/>
                  </a:lnTo>
                  <a:lnTo>
                    <a:pt x="4290720" y="28575"/>
                  </a:lnTo>
                  <a:close/>
                </a:path>
                <a:path w="5467350" h="2529204">
                  <a:moveTo>
                    <a:pt x="4347870" y="28575"/>
                  </a:moveTo>
                  <a:lnTo>
                    <a:pt x="4319295" y="28575"/>
                  </a:lnTo>
                  <a:lnTo>
                    <a:pt x="4319295" y="0"/>
                  </a:lnTo>
                  <a:lnTo>
                    <a:pt x="4347870" y="0"/>
                  </a:lnTo>
                  <a:lnTo>
                    <a:pt x="4347870" y="28575"/>
                  </a:lnTo>
                  <a:close/>
                </a:path>
                <a:path w="5467350" h="2529204">
                  <a:moveTo>
                    <a:pt x="4405020" y="28575"/>
                  </a:moveTo>
                  <a:lnTo>
                    <a:pt x="4376445" y="28575"/>
                  </a:lnTo>
                  <a:lnTo>
                    <a:pt x="4376445" y="0"/>
                  </a:lnTo>
                  <a:lnTo>
                    <a:pt x="4405020" y="0"/>
                  </a:lnTo>
                  <a:lnTo>
                    <a:pt x="4405020" y="28575"/>
                  </a:lnTo>
                  <a:close/>
                </a:path>
                <a:path w="5467350" h="2529204">
                  <a:moveTo>
                    <a:pt x="4462170" y="28575"/>
                  </a:moveTo>
                  <a:lnTo>
                    <a:pt x="4433595" y="28575"/>
                  </a:lnTo>
                  <a:lnTo>
                    <a:pt x="4433595" y="0"/>
                  </a:lnTo>
                  <a:lnTo>
                    <a:pt x="4462170" y="0"/>
                  </a:lnTo>
                  <a:lnTo>
                    <a:pt x="4462170" y="28575"/>
                  </a:lnTo>
                  <a:close/>
                </a:path>
                <a:path w="5467350" h="2529204">
                  <a:moveTo>
                    <a:pt x="4519320" y="28575"/>
                  </a:moveTo>
                  <a:lnTo>
                    <a:pt x="4490745" y="28575"/>
                  </a:lnTo>
                  <a:lnTo>
                    <a:pt x="4490745" y="0"/>
                  </a:lnTo>
                  <a:lnTo>
                    <a:pt x="4519320" y="0"/>
                  </a:lnTo>
                  <a:lnTo>
                    <a:pt x="4519320" y="28575"/>
                  </a:lnTo>
                  <a:close/>
                </a:path>
                <a:path w="5467350" h="2529204">
                  <a:moveTo>
                    <a:pt x="4576470" y="28575"/>
                  </a:moveTo>
                  <a:lnTo>
                    <a:pt x="4547895" y="28575"/>
                  </a:lnTo>
                  <a:lnTo>
                    <a:pt x="4547895" y="0"/>
                  </a:lnTo>
                  <a:lnTo>
                    <a:pt x="4576470" y="0"/>
                  </a:lnTo>
                  <a:lnTo>
                    <a:pt x="4576470" y="28575"/>
                  </a:lnTo>
                  <a:close/>
                </a:path>
                <a:path w="5467350" h="2529204">
                  <a:moveTo>
                    <a:pt x="4633620" y="28575"/>
                  </a:moveTo>
                  <a:lnTo>
                    <a:pt x="4605045" y="28575"/>
                  </a:lnTo>
                  <a:lnTo>
                    <a:pt x="4605045" y="0"/>
                  </a:lnTo>
                  <a:lnTo>
                    <a:pt x="4633620" y="0"/>
                  </a:lnTo>
                  <a:lnTo>
                    <a:pt x="4633620" y="28575"/>
                  </a:lnTo>
                  <a:close/>
                </a:path>
                <a:path w="5467350" h="2529204">
                  <a:moveTo>
                    <a:pt x="4690770" y="28575"/>
                  </a:moveTo>
                  <a:lnTo>
                    <a:pt x="4662195" y="28575"/>
                  </a:lnTo>
                  <a:lnTo>
                    <a:pt x="4662195" y="0"/>
                  </a:lnTo>
                  <a:lnTo>
                    <a:pt x="4690770" y="0"/>
                  </a:lnTo>
                  <a:lnTo>
                    <a:pt x="4690770" y="28575"/>
                  </a:lnTo>
                  <a:close/>
                </a:path>
                <a:path w="5467350" h="2529204">
                  <a:moveTo>
                    <a:pt x="4747920" y="28575"/>
                  </a:moveTo>
                  <a:lnTo>
                    <a:pt x="4719345" y="28575"/>
                  </a:lnTo>
                  <a:lnTo>
                    <a:pt x="4719345" y="0"/>
                  </a:lnTo>
                  <a:lnTo>
                    <a:pt x="4747920" y="0"/>
                  </a:lnTo>
                  <a:lnTo>
                    <a:pt x="4747920" y="28575"/>
                  </a:lnTo>
                  <a:close/>
                </a:path>
                <a:path w="5467350" h="2529204">
                  <a:moveTo>
                    <a:pt x="4805070" y="28575"/>
                  </a:moveTo>
                  <a:lnTo>
                    <a:pt x="4776495" y="28575"/>
                  </a:lnTo>
                  <a:lnTo>
                    <a:pt x="4776495" y="0"/>
                  </a:lnTo>
                  <a:lnTo>
                    <a:pt x="4805070" y="0"/>
                  </a:lnTo>
                  <a:lnTo>
                    <a:pt x="4805070" y="28575"/>
                  </a:lnTo>
                  <a:close/>
                </a:path>
                <a:path w="5467350" h="2529204">
                  <a:moveTo>
                    <a:pt x="4862220" y="28575"/>
                  </a:moveTo>
                  <a:lnTo>
                    <a:pt x="4833645" y="28575"/>
                  </a:lnTo>
                  <a:lnTo>
                    <a:pt x="4833645" y="0"/>
                  </a:lnTo>
                  <a:lnTo>
                    <a:pt x="4862220" y="0"/>
                  </a:lnTo>
                  <a:lnTo>
                    <a:pt x="4862220" y="28575"/>
                  </a:lnTo>
                  <a:close/>
                </a:path>
                <a:path w="5467350" h="2529204">
                  <a:moveTo>
                    <a:pt x="4919370" y="28575"/>
                  </a:moveTo>
                  <a:lnTo>
                    <a:pt x="4890795" y="28575"/>
                  </a:lnTo>
                  <a:lnTo>
                    <a:pt x="4890795" y="0"/>
                  </a:lnTo>
                  <a:lnTo>
                    <a:pt x="4919370" y="0"/>
                  </a:lnTo>
                  <a:lnTo>
                    <a:pt x="4919370" y="28575"/>
                  </a:lnTo>
                  <a:close/>
                </a:path>
                <a:path w="5467350" h="2529204">
                  <a:moveTo>
                    <a:pt x="4976520" y="28575"/>
                  </a:moveTo>
                  <a:lnTo>
                    <a:pt x="4947945" y="28575"/>
                  </a:lnTo>
                  <a:lnTo>
                    <a:pt x="4947945" y="0"/>
                  </a:lnTo>
                  <a:lnTo>
                    <a:pt x="4976520" y="0"/>
                  </a:lnTo>
                  <a:lnTo>
                    <a:pt x="4976520" y="28575"/>
                  </a:lnTo>
                  <a:close/>
                </a:path>
                <a:path w="5467350" h="2529204">
                  <a:moveTo>
                    <a:pt x="5033670" y="28575"/>
                  </a:moveTo>
                  <a:lnTo>
                    <a:pt x="5005095" y="28575"/>
                  </a:lnTo>
                  <a:lnTo>
                    <a:pt x="5005095" y="0"/>
                  </a:lnTo>
                  <a:lnTo>
                    <a:pt x="5033670" y="0"/>
                  </a:lnTo>
                  <a:lnTo>
                    <a:pt x="5033670" y="28575"/>
                  </a:lnTo>
                  <a:close/>
                </a:path>
                <a:path w="5467350" h="2529204">
                  <a:moveTo>
                    <a:pt x="5090820" y="28575"/>
                  </a:moveTo>
                  <a:lnTo>
                    <a:pt x="5062245" y="28575"/>
                  </a:lnTo>
                  <a:lnTo>
                    <a:pt x="5062245" y="0"/>
                  </a:lnTo>
                  <a:lnTo>
                    <a:pt x="5090820" y="0"/>
                  </a:lnTo>
                  <a:lnTo>
                    <a:pt x="5090820" y="28575"/>
                  </a:lnTo>
                  <a:close/>
                </a:path>
                <a:path w="5467350" h="2529204">
                  <a:moveTo>
                    <a:pt x="5147970" y="28575"/>
                  </a:moveTo>
                  <a:lnTo>
                    <a:pt x="5119395" y="28575"/>
                  </a:lnTo>
                  <a:lnTo>
                    <a:pt x="5119395" y="0"/>
                  </a:lnTo>
                  <a:lnTo>
                    <a:pt x="5147970" y="0"/>
                  </a:lnTo>
                  <a:lnTo>
                    <a:pt x="5147970" y="28575"/>
                  </a:lnTo>
                  <a:close/>
                </a:path>
                <a:path w="5467350" h="2529204">
                  <a:moveTo>
                    <a:pt x="5205120" y="28575"/>
                  </a:moveTo>
                  <a:lnTo>
                    <a:pt x="5176545" y="28575"/>
                  </a:lnTo>
                  <a:lnTo>
                    <a:pt x="5176545" y="0"/>
                  </a:lnTo>
                  <a:lnTo>
                    <a:pt x="5205120" y="0"/>
                  </a:lnTo>
                  <a:lnTo>
                    <a:pt x="5205120" y="28575"/>
                  </a:lnTo>
                  <a:close/>
                </a:path>
                <a:path w="5467350" h="2529204">
                  <a:moveTo>
                    <a:pt x="5261376" y="28803"/>
                  </a:moveTo>
                  <a:lnTo>
                    <a:pt x="5259066" y="28803"/>
                  </a:lnTo>
                  <a:lnTo>
                    <a:pt x="5253208" y="28575"/>
                  </a:lnTo>
                  <a:lnTo>
                    <a:pt x="5233695" y="28575"/>
                  </a:lnTo>
                  <a:lnTo>
                    <a:pt x="5233695" y="0"/>
                  </a:lnTo>
                  <a:lnTo>
                    <a:pt x="5253776" y="0"/>
                  </a:lnTo>
                  <a:lnTo>
                    <a:pt x="5260975" y="279"/>
                  </a:lnTo>
                  <a:lnTo>
                    <a:pt x="5263172" y="419"/>
                  </a:lnTo>
                  <a:lnTo>
                    <a:pt x="5261391" y="28575"/>
                  </a:lnTo>
                  <a:lnTo>
                    <a:pt x="5261376" y="28803"/>
                  </a:lnTo>
                  <a:close/>
                </a:path>
                <a:path w="5467350" h="2529204">
                  <a:moveTo>
                    <a:pt x="5313489" y="39624"/>
                  </a:moveTo>
                  <a:lnTo>
                    <a:pt x="5306237" y="37147"/>
                  </a:lnTo>
                  <a:lnTo>
                    <a:pt x="5296537" y="34416"/>
                  </a:lnTo>
                  <a:lnTo>
                    <a:pt x="5287492" y="32334"/>
                  </a:lnTo>
                  <a:lnTo>
                    <a:pt x="5288084" y="32334"/>
                  </a:lnTo>
                  <a:lnTo>
                    <a:pt x="5293093" y="4317"/>
                  </a:lnTo>
                  <a:lnTo>
                    <a:pt x="5304078" y="6832"/>
                  </a:lnTo>
                  <a:lnTo>
                    <a:pt x="5314391" y="9753"/>
                  </a:lnTo>
                  <a:lnTo>
                    <a:pt x="5322646" y="12560"/>
                  </a:lnTo>
                  <a:lnTo>
                    <a:pt x="5313489" y="39624"/>
                  </a:lnTo>
                  <a:close/>
                </a:path>
                <a:path w="5467350" h="2529204">
                  <a:moveTo>
                    <a:pt x="5360174" y="64287"/>
                  </a:moveTo>
                  <a:lnTo>
                    <a:pt x="5355539" y="60960"/>
                  </a:lnTo>
                  <a:lnTo>
                    <a:pt x="5347623" y="55880"/>
                  </a:lnTo>
                  <a:lnTo>
                    <a:pt x="5340007" y="51485"/>
                  </a:lnTo>
                  <a:lnTo>
                    <a:pt x="5337695" y="50304"/>
                  </a:lnTo>
                  <a:lnTo>
                    <a:pt x="5350713" y="24866"/>
                  </a:lnTo>
                  <a:lnTo>
                    <a:pt x="5353342" y="26212"/>
                  </a:lnTo>
                  <a:lnTo>
                    <a:pt x="5362435" y="31445"/>
                  </a:lnTo>
                  <a:lnTo>
                    <a:pt x="5371249" y="37096"/>
                  </a:lnTo>
                  <a:lnTo>
                    <a:pt x="5376735" y="40995"/>
                  </a:lnTo>
                  <a:lnTo>
                    <a:pt x="5360174" y="64287"/>
                  </a:lnTo>
                  <a:close/>
                </a:path>
                <a:path w="5467350" h="2529204">
                  <a:moveTo>
                    <a:pt x="5398274" y="100939"/>
                  </a:moveTo>
                  <a:lnTo>
                    <a:pt x="5395434" y="97306"/>
                  </a:lnTo>
                  <a:lnTo>
                    <a:pt x="5389471" y="90414"/>
                  </a:lnTo>
                  <a:lnTo>
                    <a:pt x="5383183" y="83816"/>
                  </a:lnTo>
                  <a:lnTo>
                    <a:pt x="5380507" y="81279"/>
                  </a:lnTo>
                  <a:lnTo>
                    <a:pt x="5400230" y="60591"/>
                  </a:lnTo>
                  <a:lnTo>
                    <a:pt x="5403380" y="63601"/>
                  </a:lnTo>
                  <a:lnTo>
                    <a:pt x="5410568" y="71145"/>
                  </a:lnTo>
                  <a:lnTo>
                    <a:pt x="5417388" y="79019"/>
                  </a:lnTo>
                  <a:lnTo>
                    <a:pt x="5420741" y="83286"/>
                  </a:lnTo>
                  <a:lnTo>
                    <a:pt x="5398274" y="100939"/>
                  </a:lnTo>
                  <a:close/>
                </a:path>
                <a:path w="5467350" h="2529204">
                  <a:moveTo>
                    <a:pt x="5424728" y="146659"/>
                  </a:moveTo>
                  <a:lnTo>
                    <a:pt x="5423738" y="144081"/>
                  </a:lnTo>
                  <a:lnTo>
                    <a:pt x="5419926" y="135638"/>
                  </a:lnTo>
                  <a:lnTo>
                    <a:pt x="5415669" y="127294"/>
                  </a:lnTo>
                  <a:lnTo>
                    <a:pt x="5413121" y="122885"/>
                  </a:lnTo>
                  <a:lnTo>
                    <a:pt x="5437886" y="108635"/>
                  </a:lnTo>
                  <a:lnTo>
                    <a:pt x="5440768" y="113639"/>
                  </a:lnTo>
                  <a:lnTo>
                    <a:pt x="5445510" y="122885"/>
                  </a:lnTo>
                  <a:lnTo>
                    <a:pt x="5449912" y="132626"/>
                  </a:lnTo>
                  <a:lnTo>
                    <a:pt x="5451309" y="136169"/>
                  </a:lnTo>
                  <a:lnTo>
                    <a:pt x="5424728" y="146659"/>
                  </a:lnTo>
                  <a:close/>
                </a:path>
                <a:path w="5467350" h="2529204">
                  <a:moveTo>
                    <a:pt x="5437443" y="197980"/>
                  </a:moveTo>
                  <a:lnTo>
                    <a:pt x="5436285" y="188772"/>
                  </a:lnTo>
                  <a:lnTo>
                    <a:pt x="5434647" y="179489"/>
                  </a:lnTo>
                  <a:lnTo>
                    <a:pt x="5432869" y="171792"/>
                  </a:lnTo>
                  <a:lnTo>
                    <a:pt x="5460720" y="165366"/>
                  </a:lnTo>
                  <a:lnTo>
                    <a:pt x="5462574" y="173418"/>
                  </a:lnTo>
                  <a:lnTo>
                    <a:pt x="5464479" y="184111"/>
                  </a:lnTo>
                  <a:lnTo>
                    <a:pt x="5465851" y="194881"/>
                  </a:lnTo>
                  <a:lnTo>
                    <a:pt x="5465902" y="195452"/>
                  </a:lnTo>
                  <a:lnTo>
                    <a:pt x="5437443" y="197980"/>
                  </a:lnTo>
                  <a:close/>
                </a:path>
                <a:path w="5467350" h="2529204">
                  <a:moveTo>
                    <a:pt x="5466981" y="253822"/>
                  </a:moveTo>
                  <a:lnTo>
                    <a:pt x="5438406" y="253822"/>
                  </a:lnTo>
                  <a:lnTo>
                    <a:pt x="5438406" y="225247"/>
                  </a:lnTo>
                  <a:lnTo>
                    <a:pt x="5466981" y="225247"/>
                  </a:lnTo>
                  <a:lnTo>
                    <a:pt x="5466981" y="253822"/>
                  </a:lnTo>
                  <a:close/>
                </a:path>
                <a:path w="5467350" h="2529204">
                  <a:moveTo>
                    <a:pt x="5466981" y="310972"/>
                  </a:moveTo>
                  <a:lnTo>
                    <a:pt x="5438406" y="310972"/>
                  </a:lnTo>
                  <a:lnTo>
                    <a:pt x="5438406" y="282397"/>
                  </a:lnTo>
                  <a:lnTo>
                    <a:pt x="5466981" y="282397"/>
                  </a:lnTo>
                  <a:lnTo>
                    <a:pt x="5466981" y="310972"/>
                  </a:lnTo>
                  <a:close/>
                </a:path>
                <a:path w="5467350" h="2529204">
                  <a:moveTo>
                    <a:pt x="5466981" y="368122"/>
                  </a:moveTo>
                  <a:lnTo>
                    <a:pt x="5438406" y="368122"/>
                  </a:lnTo>
                  <a:lnTo>
                    <a:pt x="5438406" y="339547"/>
                  </a:lnTo>
                  <a:lnTo>
                    <a:pt x="5466981" y="339547"/>
                  </a:lnTo>
                  <a:lnTo>
                    <a:pt x="5466981" y="368122"/>
                  </a:lnTo>
                  <a:close/>
                </a:path>
                <a:path w="5467350" h="2529204">
                  <a:moveTo>
                    <a:pt x="5466981" y="425272"/>
                  </a:moveTo>
                  <a:lnTo>
                    <a:pt x="5438406" y="425272"/>
                  </a:lnTo>
                  <a:lnTo>
                    <a:pt x="5438406" y="396697"/>
                  </a:lnTo>
                  <a:lnTo>
                    <a:pt x="5466981" y="396697"/>
                  </a:lnTo>
                  <a:lnTo>
                    <a:pt x="5466981" y="425272"/>
                  </a:lnTo>
                  <a:close/>
                </a:path>
                <a:path w="5467350" h="2529204">
                  <a:moveTo>
                    <a:pt x="5466981" y="482422"/>
                  </a:moveTo>
                  <a:lnTo>
                    <a:pt x="5438406" y="482422"/>
                  </a:lnTo>
                  <a:lnTo>
                    <a:pt x="5438406" y="453847"/>
                  </a:lnTo>
                  <a:lnTo>
                    <a:pt x="5466981" y="453847"/>
                  </a:lnTo>
                  <a:lnTo>
                    <a:pt x="5466981" y="482422"/>
                  </a:lnTo>
                  <a:close/>
                </a:path>
                <a:path w="5467350" h="2529204">
                  <a:moveTo>
                    <a:pt x="5466981" y="539572"/>
                  </a:moveTo>
                  <a:lnTo>
                    <a:pt x="5438406" y="539572"/>
                  </a:lnTo>
                  <a:lnTo>
                    <a:pt x="5438406" y="510997"/>
                  </a:lnTo>
                  <a:lnTo>
                    <a:pt x="5466981" y="510997"/>
                  </a:lnTo>
                  <a:lnTo>
                    <a:pt x="5466981" y="539572"/>
                  </a:lnTo>
                  <a:close/>
                </a:path>
                <a:path w="5467350" h="2529204">
                  <a:moveTo>
                    <a:pt x="5466981" y="596722"/>
                  </a:moveTo>
                  <a:lnTo>
                    <a:pt x="5438406" y="596722"/>
                  </a:lnTo>
                  <a:lnTo>
                    <a:pt x="5438406" y="568147"/>
                  </a:lnTo>
                  <a:lnTo>
                    <a:pt x="5466981" y="568147"/>
                  </a:lnTo>
                  <a:lnTo>
                    <a:pt x="5466981" y="596722"/>
                  </a:lnTo>
                  <a:close/>
                </a:path>
                <a:path w="5467350" h="2529204">
                  <a:moveTo>
                    <a:pt x="5466981" y="653872"/>
                  </a:moveTo>
                  <a:lnTo>
                    <a:pt x="5438406" y="653872"/>
                  </a:lnTo>
                  <a:lnTo>
                    <a:pt x="5438406" y="625297"/>
                  </a:lnTo>
                  <a:lnTo>
                    <a:pt x="5466981" y="625297"/>
                  </a:lnTo>
                  <a:lnTo>
                    <a:pt x="5466981" y="653872"/>
                  </a:lnTo>
                  <a:close/>
                </a:path>
                <a:path w="5467350" h="2529204">
                  <a:moveTo>
                    <a:pt x="5466981" y="711022"/>
                  </a:moveTo>
                  <a:lnTo>
                    <a:pt x="5438406" y="711022"/>
                  </a:lnTo>
                  <a:lnTo>
                    <a:pt x="5438406" y="682447"/>
                  </a:lnTo>
                  <a:lnTo>
                    <a:pt x="5466981" y="682447"/>
                  </a:lnTo>
                  <a:lnTo>
                    <a:pt x="5466981" y="711022"/>
                  </a:lnTo>
                  <a:close/>
                </a:path>
                <a:path w="5467350" h="2529204">
                  <a:moveTo>
                    <a:pt x="5466981" y="768172"/>
                  </a:moveTo>
                  <a:lnTo>
                    <a:pt x="5438406" y="768172"/>
                  </a:lnTo>
                  <a:lnTo>
                    <a:pt x="5438406" y="739597"/>
                  </a:lnTo>
                  <a:lnTo>
                    <a:pt x="5466981" y="739597"/>
                  </a:lnTo>
                  <a:lnTo>
                    <a:pt x="5466981" y="768172"/>
                  </a:lnTo>
                  <a:close/>
                </a:path>
                <a:path w="5467350" h="2529204">
                  <a:moveTo>
                    <a:pt x="5466981" y="825322"/>
                  </a:moveTo>
                  <a:lnTo>
                    <a:pt x="5438406" y="825322"/>
                  </a:lnTo>
                  <a:lnTo>
                    <a:pt x="5438406" y="796747"/>
                  </a:lnTo>
                  <a:lnTo>
                    <a:pt x="5466981" y="796747"/>
                  </a:lnTo>
                  <a:lnTo>
                    <a:pt x="5466981" y="825322"/>
                  </a:lnTo>
                  <a:close/>
                </a:path>
                <a:path w="5467350" h="2529204">
                  <a:moveTo>
                    <a:pt x="5466981" y="882472"/>
                  </a:moveTo>
                  <a:lnTo>
                    <a:pt x="5438406" y="882472"/>
                  </a:lnTo>
                  <a:lnTo>
                    <a:pt x="5438406" y="853897"/>
                  </a:lnTo>
                  <a:lnTo>
                    <a:pt x="5466981" y="853897"/>
                  </a:lnTo>
                  <a:lnTo>
                    <a:pt x="5466981" y="882472"/>
                  </a:lnTo>
                  <a:close/>
                </a:path>
                <a:path w="5467350" h="2529204">
                  <a:moveTo>
                    <a:pt x="5466981" y="939622"/>
                  </a:moveTo>
                  <a:lnTo>
                    <a:pt x="5438406" y="939622"/>
                  </a:lnTo>
                  <a:lnTo>
                    <a:pt x="5438406" y="911047"/>
                  </a:lnTo>
                  <a:lnTo>
                    <a:pt x="5466981" y="911047"/>
                  </a:lnTo>
                  <a:lnTo>
                    <a:pt x="5466981" y="939622"/>
                  </a:lnTo>
                  <a:close/>
                </a:path>
                <a:path w="5467350" h="2529204">
                  <a:moveTo>
                    <a:pt x="5466981" y="996772"/>
                  </a:moveTo>
                  <a:lnTo>
                    <a:pt x="5438406" y="996772"/>
                  </a:lnTo>
                  <a:lnTo>
                    <a:pt x="5438406" y="968197"/>
                  </a:lnTo>
                  <a:lnTo>
                    <a:pt x="5466981" y="968197"/>
                  </a:lnTo>
                  <a:lnTo>
                    <a:pt x="5466981" y="996772"/>
                  </a:lnTo>
                  <a:close/>
                </a:path>
                <a:path w="5467350" h="2529204">
                  <a:moveTo>
                    <a:pt x="5466981" y="1053922"/>
                  </a:moveTo>
                  <a:lnTo>
                    <a:pt x="5438406" y="1053922"/>
                  </a:lnTo>
                  <a:lnTo>
                    <a:pt x="5438406" y="1025347"/>
                  </a:lnTo>
                  <a:lnTo>
                    <a:pt x="5466981" y="1025347"/>
                  </a:lnTo>
                  <a:lnTo>
                    <a:pt x="5466981" y="1053922"/>
                  </a:lnTo>
                  <a:close/>
                </a:path>
                <a:path w="5467350" h="2529204">
                  <a:moveTo>
                    <a:pt x="5466981" y="1111072"/>
                  </a:moveTo>
                  <a:lnTo>
                    <a:pt x="5438406" y="1111072"/>
                  </a:lnTo>
                  <a:lnTo>
                    <a:pt x="5438406" y="1082497"/>
                  </a:lnTo>
                  <a:lnTo>
                    <a:pt x="5466981" y="1082497"/>
                  </a:lnTo>
                  <a:lnTo>
                    <a:pt x="5466981" y="1111072"/>
                  </a:lnTo>
                  <a:close/>
                </a:path>
                <a:path w="5467350" h="2529204">
                  <a:moveTo>
                    <a:pt x="5466981" y="1168222"/>
                  </a:moveTo>
                  <a:lnTo>
                    <a:pt x="5438406" y="1168222"/>
                  </a:lnTo>
                  <a:lnTo>
                    <a:pt x="5438406" y="1139647"/>
                  </a:lnTo>
                  <a:lnTo>
                    <a:pt x="5466981" y="1139647"/>
                  </a:lnTo>
                  <a:lnTo>
                    <a:pt x="5466981" y="1168222"/>
                  </a:lnTo>
                  <a:close/>
                </a:path>
                <a:path w="5467350" h="2529204">
                  <a:moveTo>
                    <a:pt x="5466981" y="1225372"/>
                  </a:moveTo>
                  <a:lnTo>
                    <a:pt x="5438406" y="1225372"/>
                  </a:lnTo>
                  <a:lnTo>
                    <a:pt x="5438406" y="1196797"/>
                  </a:lnTo>
                  <a:lnTo>
                    <a:pt x="5466981" y="1196797"/>
                  </a:lnTo>
                  <a:lnTo>
                    <a:pt x="5466981" y="1225372"/>
                  </a:lnTo>
                  <a:close/>
                </a:path>
                <a:path w="5467350" h="2529204">
                  <a:moveTo>
                    <a:pt x="5466981" y="1282522"/>
                  </a:moveTo>
                  <a:lnTo>
                    <a:pt x="5438406" y="1282522"/>
                  </a:lnTo>
                  <a:lnTo>
                    <a:pt x="5438406" y="1253947"/>
                  </a:lnTo>
                  <a:lnTo>
                    <a:pt x="5466981" y="1253947"/>
                  </a:lnTo>
                  <a:lnTo>
                    <a:pt x="5466981" y="1282522"/>
                  </a:lnTo>
                  <a:close/>
                </a:path>
                <a:path w="5467350" h="2529204">
                  <a:moveTo>
                    <a:pt x="5466981" y="1339672"/>
                  </a:moveTo>
                  <a:lnTo>
                    <a:pt x="5438406" y="1339672"/>
                  </a:lnTo>
                  <a:lnTo>
                    <a:pt x="5438406" y="1311097"/>
                  </a:lnTo>
                  <a:lnTo>
                    <a:pt x="5466981" y="1311097"/>
                  </a:lnTo>
                  <a:lnTo>
                    <a:pt x="5466981" y="1339672"/>
                  </a:lnTo>
                  <a:close/>
                </a:path>
                <a:path w="5467350" h="2529204">
                  <a:moveTo>
                    <a:pt x="5466981" y="1396822"/>
                  </a:moveTo>
                  <a:lnTo>
                    <a:pt x="5438406" y="1396822"/>
                  </a:lnTo>
                  <a:lnTo>
                    <a:pt x="5438406" y="1368247"/>
                  </a:lnTo>
                  <a:lnTo>
                    <a:pt x="5466981" y="1368247"/>
                  </a:lnTo>
                  <a:lnTo>
                    <a:pt x="5466981" y="1396822"/>
                  </a:lnTo>
                  <a:close/>
                </a:path>
                <a:path w="5467350" h="2529204">
                  <a:moveTo>
                    <a:pt x="5466981" y="1453972"/>
                  </a:moveTo>
                  <a:lnTo>
                    <a:pt x="5438406" y="1453972"/>
                  </a:lnTo>
                  <a:lnTo>
                    <a:pt x="5438406" y="1425397"/>
                  </a:lnTo>
                  <a:lnTo>
                    <a:pt x="5466981" y="1425397"/>
                  </a:lnTo>
                  <a:lnTo>
                    <a:pt x="5466981" y="1453972"/>
                  </a:lnTo>
                  <a:close/>
                </a:path>
                <a:path w="5467350" h="2529204">
                  <a:moveTo>
                    <a:pt x="5466981" y="1511122"/>
                  </a:moveTo>
                  <a:lnTo>
                    <a:pt x="5438406" y="1511122"/>
                  </a:lnTo>
                  <a:lnTo>
                    <a:pt x="5438406" y="1482547"/>
                  </a:lnTo>
                  <a:lnTo>
                    <a:pt x="5466981" y="1482547"/>
                  </a:lnTo>
                  <a:lnTo>
                    <a:pt x="5466981" y="1511122"/>
                  </a:lnTo>
                  <a:close/>
                </a:path>
                <a:path w="5467350" h="2529204">
                  <a:moveTo>
                    <a:pt x="5466981" y="1568272"/>
                  </a:moveTo>
                  <a:lnTo>
                    <a:pt x="5438406" y="1568272"/>
                  </a:lnTo>
                  <a:lnTo>
                    <a:pt x="5438406" y="1539697"/>
                  </a:lnTo>
                  <a:lnTo>
                    <a:pt x="5466981" y="1539697"/>
                  </a:lnTo>
                  <a:lnTo>
                    <a:pt x="5466981" y="1568272"/>
                  </a:lnTo>
                  <a:close/>
                </a:path>
                <a:path w="5467350" h="2529204">
                  <a:moveTo>
                    <a:pt x="5466981" y="1625422"/>
                  </a:moveTo>
                  <a:lnTo>
                    <a:pt x="5438406" y="1625422"/>
                  </a:lnTo>
                  <a:lnTo>
                    <a:pt x="5438406" y="1596847"/>
                  </a:lnTo>
                  <a:lnTo>
                    <a:pt x="5466981" y="1596847"/>
                  </a:lnTo>
                  <a:lnTo>
                    <a:pt x="5466981" y="1625422"/>
                  </a:lnTo>
                  <a:close/>
                </a:path>
                <a:path w="5467350" h="2529204">
                  <a:moveTo>
                    <a:pt x="5466981" y="1682572"/>
                  </a:moveTo>
                  <a:lnTo>
                    <a:pt x="5438406" y="1682572"/>
                  </a:lnTo>
                  <a:lnTo>
                    <a:pt x="5438406" y="1653997"/>
                  </a:lnTo>
                  <a:lnTo>
                    <a:pt x="5466981" y="1653997"/>
                  </a:lnTo>
                  <a:lnTo>
                    <a:pt x="5466981" y="1682572"/>
                  </a:lnTo>
                  <a:close/>
                </a:path>
                <a:path w="5467350" h="2529204">
                  <a:moveTo>
                    <a:pt x="5466981" y="1739722"/>
                  </a:moveTo>
                  <a:lnTo>
                    <a:pt x="5438406" y="1739722"/>
                  </a:lnTo>
                  <a:lnTo>
                    <a:pt x="5438406" y="1711147"/>
                  </a:lnTo>
                  <a:lnTo>
                    <a:pt x="5466981" y="1711147"/>
                  </a:lnTo>
                  <a:lnTo>
                    <a:pt x="5466981" y="1739722"/>
                  </a:lnTo>
                  <a:close/>
                </a:path>
                <a:path w="5467350" h="2529204">
                  <a:moveTo>
                    <a:pt x="5466981" y="1796872"/>
                  </a:moveTo>
                  <a:lnTo>
                    <a:pt x="5438406" y="1796872"/>
                  </a:lnTo>
                  <a:lnTo>
                    <a:pt x="5438406" y="1768297"/>
                  </a:lnTo>
                  <a:lnTo>
                    <a:pt x="5466981" y="1768297"/>
                  </a:lnTo>
                  <a:lnTo>
                    <a:pt x="5466981" y="1796872"/>
                  </a:lnTo>
                  <a:close/>
                </a:path>
                <a:path w="5467350" h="2529204">
                  <a:moveTo>
                    <a:pt x="5466981" y="1854022"/>
                  </a:moveTo>
                  <a:lnTo>
                    <a:pt x="5438406" y="1854022"/>
                  </a:lnTo>
                  <a:lnTo>
                    <a:pt x="5438406" y="1825447"/>
                  </a:lnTo>
                  <a:lnTo>
                    <a:pt x="5466981" y="1825447"/>
                  </a:lnTo>
                  <a:lnTo>
                    <a:pt x="5466981" y="1854022"/>
                  </a:lnTo>
                  <a:close/>
                </a:path>
                <a:path w="5467350" h="2529204">
                  <a:moveTo>
                    <a:pt x="5466981" y="1911172"/>
                  </a:moveTo>
                  <a:lnTo>
                    <a:pt x="5438406" y="1911172"/>
                  </a:lnTo>
                  <a:lnTo>
                    <a:pt x="5438406" y="1882597"/>
                  </a:lnTo>
                  <a:lnTo>
                    <a:pt x="5466981" y="1882597"/>
                  </a:lnTo>
                  <a:lnTo>
                    <a:pt x="5466981" y="1911172"/>
                  </a:lnTo>
                  <a:close/>
                </a:path>
                <a:path w="5467350" h="2529204">
                  <a:moveTo>
                    <a:pt x="5466981" y="1968322"/>
                  </a:moveTo>
                  <a:lnTo>
                    <a:pt x="5438406" y="1968322"/>
                  </a:lnTo>
                  <a:lnTo>
                    <a:pt x="5438406" y="1939747"/>
                  </a:lnTo>
                  <a:lnTo>
                    <a:pt x="5466981" y="1939747"/>
                  </a:lnTo>
                  <a:lnTo>
                    <a:pt x="5466981" y="1968322"/>
                  </a:lnTo>
                  <a:close/>
                </a:path>
                <a:path w="5467350" h="2529204">
                  <a:moveTo>
                    <a:pt x="5466981" y="2025472"/>
                  </a:moveTo>
                  <a:lnTo>
                    <a:pt x="5438406" y="2025472"/>
                  </a:lnTo>
                  <a:lnTo>
                    <a:pt x="5438406" y="1996897"/>
                  </a:lnTo>
                  <a:lnTo>
                    <a:pt x="5466981" y="1996897"/>
                  </a:lnTo>
                  <a:lnTo>
                    <a:pt x="5466981" y="2025472"/>
                  </a:lnTo>
                  <a:close/>
                </a:path>
                <a:path w="5467350" h="2529204">
                  <a:moveTo>
                    <a:pt x="5466981" y="2082622"/>
                  </a:moveTo>
                  <a:lnTo>
                    <a:pt x="5438406" y="2082622"/>
                  </a:lnTo>
                  <a:lnTo>
                    <a:pt x="5438406" y="2054047"/>
                  </a:lnTo>
                  <a:lnTo>
                    <a:pt x="5466981" y="2054047"/>
                  </a:lnTo>
                  <a:lnTo>
                    <a:pt x="5466981" y="2082622"/>
                  </a:lnTo>
                  <a:close/>
                </a:path>
                <a:path w="5467350" h="2529204">
                  <a:moveTo>
                    <a:pt x="5466981" y="2139772"/>
                  </a:moveTo>
                  <a:lnTo>
                    <a:pt x="5438406" y="2139772"/>
                  </a:lnTo>
                  <a:lnTo>
                    <a:pt x="5438406" y="2111197"/>
                  </a:lnTo>
                  <a:lnTo>
                    <a:pt x="5466981" y="2111197"/>
                  </a:lnTo>
                  <a:lnTo>
                    <a:pt x="5466981" y="2139772"/>
                  </a:lnTo>
                  <a:close/>
                </a:path>
                <a:path w="5467350" h="2529204">
                  <a:moveTo>
                    <a:pt x="5466981" y="2196922"/>
                  </a:moveTo>
                  <a:lnTo>
                    <a:pt x="5438406" y="2196922"/>
                  </a:lnTo>
                  <a:lnTo>
                    <a:pt x="5438406" y="2168347"/>
                  </a:lnTo>
                  <a:lnTo>
                    <a:pt x="5466981" y="2168347"/>
                  </a:lnTo>
                  <a:lnTo>
                    <a:pt x="5466981" y="2196922"/>
                  </a:lnTo>
                  <a:close/>
                </a:path>
                <a:path w="5467350" h="2529204">
                  <a:moveTo>
                    <a:pt x="5466981" y="2254072"/>
                  </a:moveTo>
                  <a:lnTo>
                    <a:pt x="5438406" y="2254072"/>
                  </a:lnTo>
                  <a:lnTo>
                    <a:pt x="5438406" y="2225497"/>
                  </a:lnTo>
                  <a:lnTo>
                    <a:pt x="5466981" y="2225497"/>
                  </a:lnTo>
                  <a:lnTo>
                    <a:pt x="5466981" y="2254072"/>
                  </a:lnTo>
                  <a:close/>
                </a:path>
                <a:path w="5467350" h="2529204">
                  <a:moveTo>
                    <a:pt x="5466981" y="2311222"/>
                  </a:moveTo>
                  <a:lnTo>
                    <a:pt x="5438406" y="2311222"/>
                  </a:lnTo>
                  <a:lnTo>
                    <a:pt x="5438406" y="2282647"/>
                  </a:lnTo>
                  <a:lnTo>
                    <a:pt x="5466981" y="2282647"/>
                  </a:lnTo>
                  <a:lnTo>
                    <a:pt x="5466981" y="2311222"/>
                  </a:lnTo>
                  <a:close/>
                </a:path>
                <a:path w="5467350" h="2529204">
                  <a:moveTo>
                    <a:pt x="5458485" y="2371534"/>
                  </a:moveTo>
                  <a:lnTo>
                    <a:pt x="5431002" y="2363723"/>
                  </a:lnTo>
                  <a:lnTo>
                    <a:pt x="5432386" y="2358923"/>
                  </a:lnTo>
                  <a:lnTo>
                    <a:pt x="5434507" y="2349804"/>
                  </a:lnTo>
                  <a:lnTo>
                    <a:pt x="5435983" y="2341511"/>
                  </a:lnTo>
                  <a:lnTo>
                    <a:pt x="5436184" y="2340521"/>
                  </a:lnTo>
                  <a:lnTo>
                    <a:pt x="5436514" y="2337904"/>
                  </a:lnTo>
                  <a:lnTo>
                    <a:pt x="5464860" y="2341511"/>
                  </a:lnTo>
                  <a:lnTo>
                    <a:pt x="5464479" y="2344483"/>
                  </a:lnTo>
                  <a:lnTo>
                    <a:pt x="5462574" y="2355176"/>
                  </a:lnTo>
                  <a:lnTo>
                    <a:pt x="5460149" y="2365692"/>
                  </a:lnTo>
                  <a:lnTo>
                    <a:pt x="5458485" y="2371534"/>
                  </a:lnTo>
                  <a:close/>
                </a:path>
                <a:path w="5467350" h="2529204">
                  <a:moveTo>
                    <a:pt x="5433453" y="2427300"/>
                  </a:moveTo>
                  <a:lnTo>
                    <a:pt x="5409399" y="2411869"/>
                  </a:lnTo>
                  <a:lnTo>
                    <a:pt x="5411115" y="2409213"/>
                  </a:lnTo>
                  <a:lnTo>
                    <a:pt x="5415668" y="2401301"/>
                  </a:lnTo>
                  <a:lnTo>
                    <a:pt x="5419674" y="2393505"/>
                  </a:lnTo>
                  <a:lnTo>
                    <a:pt x="5421909" y="2388539"/>
                  </a:lnTo>
                  <a:lnTo>
                    <a:pt x="5447944" y="2400312"/>
                  </a:lnTo>
                  <a:lnTo>
                    <a:pt x="5445569" y="2405595"/>
                  </a:lnTo>
                  <a:lnTo>
                    <a:pt x="5440768" y="2414955"/>
                  </a:lnTo>
                  <a:lnTo>
                    <a:pt x="5435536" y="2424048"/>
                  </a:lnTo>
                  <a:lnTo>
                    <a:pt x="5433453" y="2427300"/>
                  </a:lnTo>
                  <a:close/>
                </a:path>
                <a:path w="5467350" h="2529204">
                  <a:moveTo>
                    <a:pt x="5393944" y="2473820"/>
                  </a:moveTo>
                  <a:lnTo>
                    <a:pt x="5375236" y="2452217"/>
                  </a:lnTo>
                  <a:lnTo>
                    <a:pt x="5376367" y="2451265"/>
                  </a:lnTo>
                  <a:lnTo>
                    <a:pt x="5383180" y="2444782"/>
                  </a:lnTo>
                  <a:lnTo>
                    <a:pt x="5389475" y="2438176"/>
                  </a:lnTo>
                  <a:lnTo>
                    <a:pt x="5393740" y="2433243"/>
                  </a:lnTo>
                  <a:lnTo>
                    <a:pt x="5415330" y="2451950"/>
                  </a:lnTo>
                  <a:lnTo>
                    <a:pt x="5410568" y="2457449"/>
                  </a:lnTo>
                  <a:lnTo>
                    <a:pt x="5403380" y="2464993"/>
                  </a:lnTo>
                  <a:lnTo>
                    <a:pt x="5395836" y="2472182"/>
                  </a:lnTo>
                  <a:lnTo>
                    <a:pt x="5393944" y="2473820"/>
                  </a:lnTo>
                  <a:close/>
                </a:path>
                <a:path w="5467350" h="2529204">
                  <a:moveTo>
                    <a:pt x="5343055" y="2507589"/>
                  </a:moveTo>
                  <a:lnTo>
                    <a:pt x="5336226" y="2492489"/>
                  </a:lnTo>
                  <a:lnTo>
                    <a:pt x="5331312" y="2481554"/>
                  </a:lnTo>
                  <a:lnTo>
                    <a:pt x="5339706" y="2477272"/>
                  </a:lnTo>
                  <a:lnTo>
                    <a:pt x="5347620" y="2472716"/>
                  </a:lnTo>
                  <a:lnTo>
                    <a:pt x="5354281" y="2468435"/>
                  </a:lnTo>
                  <a:lnTo>
                    <a:pt x="5369699" y="2492489"/>
                  </a:lnTo>
                  <a:lnTo>
                    <a:pt x="5362435" y="2497150"/>
                  </a:lnTo>
                  <a:lnTo>
                    <a:pt x="5353342" y="2502382"/>
                  </a:lnTo>
                  <a:lnTo>
                    <a:pt x="5343969" y="2507183"/>
                  </a:lnTo>
                  <a:lnTo>
                    <a:pt x="5343055" y="2507589"/>
                  </a:lnTo>
                  <a:close/>
                </a:path>
                <a:path w="5467350" h="2529204">
                  <a:moveTo>
                    <a:pt x="5285333" y="2525661"/>
                  </a:moveTo>
                  <a:lnTo>
                    <a:pt x="5280304" y="2497531"/>
                  </a:lnTo>
                  <a:lnTo>
                    <a:pt x="5288099" y="2496121"/>
                  </a:lnTo>
                  <a:lnTo>
                    <a:pt x="5297238" y="2494000"/>
                  </a:lnTo>
                  <a:lnTo>
                    <a:pt x="5306237" y="2491447"/>
                  </a:lnTo>
                  <a:lnTo>
                    <a:pt x="5306004" y="2491447"/>
                  </a:lnTo>
                  <a:lnTo>
                    <a:pt x="5315178" y="2518562"/>
                  </a:lnTo>
                  <a:lnTo>
                    <a:pt x="5314391" y="2518829"/>
                  </a:lnTo>
                  <a:lnTo>
                    <a:pt x="5304078" y="2521762"/>
                  </a:lnTo>
                  <a:lnTo>
                    <a:pt x="5293563" y="2524188"/>
                  </a:lnTo>
                  <a:lnTo>
                    <a:pt x="5285333" y="2525661"/>
                  </a:lnTo>
                  <a:close/>
                </a:path>
                <a:path w="5467350" h="2529204">
                  <a:moveTo>
                    <a:pt x="5254574" y="2528531"/>
                  </a:moveTo>
                  <a:lnTo>
                    <a:pt x="5225821" y="2528531"/>
                  </a:lnTo>
                  <a:lnTo>
                    <a:pt x="5225821" y="2499969"/>
                  </a:lnTo>
                  <a:lnTo>
                    <a:pt x="5254205" y="2499969"/>
                  </a:lnTo>
                  <a:lnTo>
                    <a:pt x="5254574" y="2528531"/>
                  </a:lnTo>
                  <a:close/>
                </a:path>
                <a:path w="5467350" h="2529204">
                  <a:moveTo>
                    <a:pt x="5197233" y="2528595"/>
                  </a:moveTo>
                  <a:lnTo>
                    <a:pt x="5168658" y="2528595"/>
                  </a:lnTo>
                  <a:lnTo>
                    <a:pt x="5168658" y="2500020"/>
                  </a:lnTo>
                  <a:lnTo>
                    <a:pt x="5197233" y="2500020"/>
                  </a:lnTo>
                  <a:lnTo>
                    <a:pt x="5197233" y="2528595"/>
                  </a:lnTo>
                  <a:close/>
                </a:path>
                <a:path w="5467350" h="2529204">
                  <a:moveTo>
                    <a:pt x="5140083" y="2528595"/>
                  </a:moveTo>
                  <a:lnTo>
                    <a:pt x="5111508" y="2528595"/>
                  </a:lnTo>
                  <a:lnTo>
                    <a:pt x="5111508" y="2500020"/>
                  </a:lnTo>
                  <a:lnTo>
                    <a:pt x="5140083" y="2500020"/>
                  </a:lnTo>
                  <a:lnTo>
                    <a:pt x="5140083" y="2528595"/>
                  </a:lnTo>
                  <a:close/>
                </a:path>
                <a:path w="5467350" h="2529204">
                  <a:moveTo>
                    <a:pt x="5082933" y="2528595"/>
                  </a:moveTo>
                  <a:lnTo>
                    <a:pt x="5054358" y="2528595"/>
                  </a:lnTo>
                  <a:lnTo>
                    <a:pt x="5054358" y="2500020"/>
                  </a:lnTo>
                  <a:lnTo>
                    <a:pt x="5082933" y="2500020"/>
                  </a:lnTo>
                  <a:lnTo>
                    <a:pt x="5082933" y="2528595"/>
                  </a:lnTo>
                  <a:close/>
                </a:path>
                <a:path w="5467350" h="2529204">
                  <a:moveTo>
                    <a:pt x="5025783" y="2528595"/>
                  </a:moveTo>
                  <a:lnTo>
                    <a:pt x="4997208" y="2528595"/>
                  </a:lnTo>
                  <a:lnTo>
                    <a:pt x="4997208" y="2500020"/>
                  </a:lnTo>
                  <a:lnTo>
                    <a:pt x="5025783" y="2500020"/>
                  </a:lnTo>
                  <a:lnTo>
                    <a:pt x="5025783" y="2528595"/>
                  </a:lnTo>
                  <a:close/>
                </a:path>
                <a:path w="5467350" h="2529204">
                  <a:moveTo>
                    <a:pt x="4968633" y="2528595"/>
                  </a:moveTo>
                  <a:lnTo>
                    <a:pt x="4940058" y="2528595"/>
                  </a:lnTo>
                  <a:lnTo>
                    <a:pt x="4940058" y="2500020"/>
                  </a:lnTo>
                  <a:lnTo>
                    <a:pt x="4968633" y="2500020"/>
                  </a:lnTo>
                  <a:lnTo>
                    <a:pt x="4968633" y="2528595"/>
                  </a:lnTo>
                  <a:close/>
                </a:path>
                <a:path w="5467350" h="2529204">
                  <a:moveTo>
                    <a:pt x="4911483" y="2528595"/>
                  </a:moveTo>
                  <a:lnTo>
                    <a:pt x="4882908" y="2528595"/>
                  </a:lnTo>
                  <a:lnTo>
                    <a:pt x="4882908" y="2500020"/>
                  </a:lnTo>
                  <a:lnTo>
                    <a:pt x="4911483" y="2500020"/>
                  </a:lnTo>
                  <a:lnTo>
                    <a:pt x="4911483" y="2528595"/>
                  </a:lnTo>
                  <a:close/>
                </a:path>
                <a:path w="5467350" h="2529204">
                  <a:moveTo>
                    <a:pt x="4854333" y="2528595"/>
                  </a:moveTo>
                  <a:lnTo>
                    <a:pt x="4825758" y="2528595"/>
                  </a:lnTo>
                  <a:lnTo>
                    <a:pt x="4825758" y="2500020"/>
                  </a:lnTo>
                  <a:lnTo>
                    <a:pt x="4854333" y="2500020"/>
                  </a:lnTo>
                  <a:lnTo>
                    <a:pt x="4854333" y="2528595"/>
                  </a:lnTo>
                  <a:close/>
                </a:path>
                <a:path w="5467350" h="2529204">
                  <a:moveTo>
                    <a:pt x="4797183" y="2528595"/>
                  </a:moveTo>
                  <a:lnTo>
                    <a:pt x="4768608" y="2528595"/>
                  </a:lnTo>
                  <a:lnTo>
                    <a:pt x="4768608" y="2500020"/>
                  </a:lnTo>
                  <a:lnTo>
                    <a:pt x="4797183" y="2500020"/>
                  </a:lnTo>
                  <a:lnTo>
                    <a:pt x="4797183" y="2528595"/>
                  </a:lnTo>
                  <a:close/>
                </a:path>
                <a:path w="5467350" h="2529204">
                  <a:moveTo>
                    <a:pt x="4740033" y="2528595"/>
                  </a:moveTo>
                  <a:lnTo>
                    <a:pt x="4711458" y="2528595"/>
                  </a:lnTo>
                  <a:lnTo>
                    <a:pt x="4711458" y="2500020"/>
                  </a:lnTo>
                  <a:lnTo>
                    <a:pt x="4740033" y="2500020"/>
                  </a:lnTo>
                  <a:lnTo>
                    <a:pt x="4740033" y="2528595"/>
                  </a:lnTo>
                  <a:close/>
                </a:path>
                <a:path w="5467350" h="2529204">
                  <a:moveTo>
                    <a:pt x="4682883" y="2528595"/>
                  </a:moveTo>
                  <a:lnTo>
                    <a:pt x="4654308" y="2528595"/>
                  </a:lnTo>
                  <a:lnTo>
                    <a:pt x="4654308" y="2500020"/>
                  </a:lnTo>
                  <a:lnTo>
                    <a:pt x="4682883" y="2500020"/>
                  </a:lnTo>
                  <a:lnTo>
                    <a:pt x="4682883" y="2528595"/>
                  </a:lnTo>
                  <a:close/>
                </a:path>
                <a:path w="5467350" h="2529204">
                  <a:moveTo>
                    <a:pt x="4625733" y="2528595"/>
                  </a:moveTo>
                  <a:lnTo>
                    <a:pt x="4597158" y="2528595"/>
                  </a:lnTo>
                  <a:lnTo>
                    <a:pt x="4597158" y="2500020"/>
                  </a:lnTo>
                  <a:lnTo>
                    <a:pt x="4625733" y="2500020"/>
                  </a:lnTo>
                  <a:lnTo>
                    <a:pt x="4625733" y="2528595"/>
                  </a:lnTo>
                  <a:close/>
                </a:path>
                <a:path w="5467350" h="2529204">
                  <a:moveTo>
                    <a:pt x="4568583" y="2528595"/>
                  </a:moveTo>
                  <a:lnTo>
                    <a:pt x="4540008" y="2528595"/>
                  </a:lnTo>
                  <a:lnTo>
                    <a:pt x="4540008" y="2500020"/>
                  </a:lnTo>
                  <a:lnTo>
                    <a:pt x="4568583" y="2500020"/>
                  </a:lnTo>
                  <a:lnTo>
                    <a:pt x="4568583" y="2528595"/>
                  </a:lnTo>
                  <a:close/>
                </a:path>
                <a:path w="5467350" h="2529204">
                  <a:moveTo>
                    <a:pt x="4511433" y="2528595"/>
                  </a:moveTo>
                  <a:lnTo>
                    <a:pt x="4482858" y="2528595"/>
                  </a:lnTo>
                  <a:lnTo>
                    <a:pt x="4482858" y="2500020"/>
                  </a:lnTo>
                  <a:lnTo>
                    <a:pt x="4511433" y="2500020"/>
                  </a:lnTo>
                  <a:lnTo>
                    <a:pt x="4511433" y="2528595"/>
                  </a:lnTo>
                  <a:close/>
                </a:path>
                <a:path w="5467350" h="2529204">
                  <a:moveTo>
                    <a:pt x="4454283" y="2528595"/>
                  </a:moveTo>
                  <a:lnTo>
                    <a:pt x="4425708" y="2528595"/>
                  </a:lnTo>
                  <a:lnTo>
                    <a:pt x="4425708" y="2500020"/>
                  </a:lnTo>
                  <a:lnTo>
                    <a:pt x="4454283" y="2500020"/>
                  </a:lnTo>
                  <a:lnTo>
                    <a:pt x="4454283" y="2528595"/>
                  </a:lnTo>
                  <a:close/>
                </a:path>
                <a:path w="5467350" h="2529204">
                  <a:moveTo>
                    <a:pt x="4397133" y="2528595"/>
                  </a:moveTo>
                  <a:lnTo>
                    <a:pt x="4368558" y="2528595"/>
                  </a:lnTo>
                  <a:lnTo>
                    <a:pt x="4368558" y="2500020"/>
                  </a:lnTo>
                  <a:lnTo>
                    <a:pt x="4397133" y="2500020"/>
                  </a:lnTo>
                  <a:lnTo>
                    <a:pt x="4397133" y="2528595"/>
                  </a:lnTo>
                  <a:close/>
                </a:path>
                <a:path w="5467350" h="2529204">
                  <a:moveTo>
                    <a:pt x="4339983" y="2528595"/>
                  </a:moveTo>
                  <a:lnTo>
                    <a:pt x="4311408" y="2528595"/>
                  </a:lnTo>
                  <a:lnTo>
                    <a:pt x="4311408" y="2500020"/>
                  </a:lnTo>
                  <a:lnTo>
                    <a:pt x="4339983" y="2500020"/>
                  </a:lnTo>
                  <a:lnTo>
                    <a:pt x="4339983" y="2528595"/>
                  </a:lnTo>
                  <a:close/>
                </a:path>
                <a:path w="5467350" h="2529204">
                  <a:moveTo>
                    <a:pt x="4282833" y="2528595"/>
                  </a:moveTo>
                  <a:lnTo>
                    <a:pt x="4254258" y="2528595"/>
                  </a:lnTo>
                  <a:lnTo>
                    <a:pt x="4254258" y="2500020"/>
                  </a:lnTo>
                  <a:lnTo>
                    <a:pt x="4282833" y="2500020"/>
                  </a:lnTo>
                  <a:lnTo>
                    <a:pt x="4282833" y="2528595"/>
                  </a:lnTo>
                  <a:close/>
                </a:path>
                <a:path w="5467350" h="2529204">
                  <a:moveTo>
                    <a:pt x="4225683" y="2528595"/>
                  </a:moveTo>
                  <a:lnTo>
                    <a:pt x="4197108" y="2528595"/>
                  </a:lnTo>
                  <a:lnTo>
                    <a:pt x="4197108" y="2500020"/>
                  </a:lnTo>
                  <a:lnTo>
                    <a:pt x="4225683" y="2500020"/>
                  </a:lnTo>
                  <a:lnTo>
                    <a:pt x="4225683" y="2528595"/>
                  </a:lnTo>
                  <a:close/>
                </a:path>
                <a:path w="5467350" h="2529204">
                  <a:moveTo>
                    <a:pt x="4168533" y="2528595"/>
                  </a:moveTo>
                  <a:lnTo>
                    <a:pt x="4139958" y="2528595"/>
                  </a:lnTo>
                  <a:lnTo>
                    <a:pt x="4139958" y="2500020"/>
                  </a:lnTo>
                  <a:lnTo>
                    <a:pt x="4168533" y="2500020"/>
                  </a:lnTo>
                  <a:lnTo>
                    <a:pt x="4168533" y="2528595"/>
                  </a:lnTo>
                  <a:close/>
                </a:path>
                <a:path w="5467350" h="2529204">
                  <a:moveTo>
                    <a:pt x="4111383" y="2528595"/>
                  </a:moveTo>
                  <a:lnTo>
                    <a:pt x="4082808" y="2528595"/>
                  </a:lnTo>
                  <a:lnTo>
                    <a:pt x="4082808" y="2500020"/>
                  </a:lnTo>
                  <a:lnTo>
                    <a:pt x="4111383" y="2500020"/>
                  </a:lnTo>
                  <a:lnTo>
                    <a:pt x="4111383" y="2528595"/>
                  </a:lnTo>
                  <a:close/>
                </a:path>
                <a:path w="5467350" h="2529204">
                  <a:moveTo>
                    <a:pt x="4054233" y="2528595"/>
                  </a:moveTo>
                  <a:lnTo>
                    <a:pt x="4025658" y="2528595"/>
                  </a:lnTo>
                  <a:lnTo>
                    <a:pt x="4025658" y="2500020"/>
                  </a:lnTo>
                  <a:lnTo>
                    <a:pt x="4054233" y="2500020"/>
                  </a:lnTo>
                  <a:lnTo>
                    <a:pt x="4054233" y="2528595"/>
                  </a:lnTo>
                  <a:close/>
                </a:path>
                <a:path w="5467350" h="2529204">
                  <a:moveTo>
                    <a:pt x="3997083" y="2528595"/>
                  </a:moveTo>
                  <a:lnTo>
                    <a:pt x="3968508" y="2528595"/>
                  </a:lnTo>
                  <a:lnTo>
                    <a:pt x="3968508" y="2500020"/>
                  </a:lnTo>
                  <a:lnTo>
                    <a:pt x="3997083" y="2500020"/>
                  </a:lnTo>
                  <a:lnTo>
                    <a:pt x="3997083" y="2528595"/>
                  </a:lnTo>
                  <a:close/>
                </a:path>
                <a:path w="5467350" h="2529204">
                  <a:moveTo>
                    <a:pt x="3939933" y="2528595"/>
                  </a:moveTo>
                  <a:lnTo>
                    <a:pt x="3911358" y="2528595"/>
                  </a:lnTo>
                  <a:lnTo>
                    <a:pt x="3911358" y="2500020"/>
                  </a:lnTo>
                  <a:lnTo>
                    <a:pt x="3939933" y="2500020"/>
                  </a:lnTo>
                  <a:lnTo>
                    <a:pt x="3939933" y="2528595"/>
                  </a:lnTo>
                  <a:close/>
                </a:path>
                <a:path w="5467350" h="2529204">
                  <a:moveTo>
                    <a:pt x="3882783" y="2528595"/>
                  </a:moveTo>
                  <a:lnTo>
                    <a:pt x="3854208" y="2528595"/>
                  </a:lnTo>
                  <a:lnTo>
                    <a:pt x="3854208" y="2500020"/>
                  </a:lnTo>
                  <a:lnTo>
                    <a:pt x="3882783" y="2500020"/>
                  </a:lnTo>
                  <a:lnTo>
                    <a:pt x="3882783" y="2528595"/>
                  </a:lnTo>
                  <a:close/>
                </a:path>
                <a:path w="5467350" h="2529204">
                  <a:moveTo>
                    <a:pt x="3825633" y="2528595"/>
                  </a:moveTo>
                  <a:lnTo>
                    <a:pt x="3797058" y="2528595"/>
                  </a:lnTo>
                  <a:lnTo>
                    <a:pt x="3797058" y="2500020"/>
                  </a:lnTo>
                  <a:lnTo>
                    <a:pt x="3825633" y="2500020"/>
                  </a:lnTo>
                  <a:lnTo>
                    <a:pt x="3825633" y="2528595"/>
                  </a:lnTo>
                  <a:close/>
                </a:path>
                <a:path w="5467350" h="2529204">
                  <a:moveTo>
                    <a:pt x="3768483" y="2528595"/>
                  </a:moveTo>
                  <a:lnTo>
                    <a:pt x="3739908" y="2528595"/>
                  </a:lnTo>
                  <a:lnTo>
                    <a:pt x="3739908" y="2500020"/>
                  </a:lnTo>
                  <a:lnTo>
                    <a:pt x="3768483" y="2500020"/>
                  </a:lnTo>
                  <a:lnTo>
                    <a:pt x="3768483" y="2528595"/>
                  </a:lnTo>
                  <a:close/>
                </a:path>
                <a:path w="5467350" h="2529204">
                  <a:moveTo>
                    <a:pt x="3711333" y="2528595"/>
                  </a:moveTo>
                  <a:lnTo>
                    <a:pt x="3682758" y="2528595"/>
                  </a:lnTo>
                  <a:lnTo>
                    <a:pt x="3682758" y="2500020"/>
                  </a:lnTo>
                  <a:lnTo>
                    <a:pt x="3711333" y="2500020"/>
                  </a:lnTo>
                  <a:lnTo>
                    <a:pt x="3711333" y="2528595"/>
                  </a:lnTo>
                  <a:close/>
                </a:path>
                <a:path w="5467350" h="2529204">
                  <a:moveTo>
                    <a:pt x="3654183" y="2528595"/>
                  </a:moveTo>
                  <a:lnTo>
                    <a:pt x="3625608" y="2528595"/>
                  </a:lnTo>
                  <a:lnTo>
                    <a:pt x="3625608" y="2500020"/>
                  </a:lnTo>
                  <a:lnTo>
                    <a:pt x="3654183" y="2500020"/>
                  </a:lnTo>
                  <a:lnTo>
                    <a:pt x="3654183" y="2528595"/>
                  </a:lnTo>
                  <a:close/>
                </a:path>
                <a:path w="5467350" h="2529204">
                  <a:moveTo>
                    <a:pt x="3597033" y="2528595"/>
                  </a:moveTo>
                  <a:lnTo>
                    <a:pt x="3568458" y="2528595"/>
                  </a:lnTo>
                  <a:lnTo>
                    <a:pt x="3568458" y="2500020"/>
                  </a:lnTo>
                  <a:lnTo>
                    <a:pt x="3597033" y="2500020"/>
                  </a:lnTo>
                  <a:lnTo>
                    <a:pt x="3597033" y="2528595"/>
                  </a:lnTo>
                  <a:close/>
                </a:path>
                <a:path w="5467350" h="2529204">
                  <a:moveTo>
                    <a:pt x="3539883" y="2528595"/>
                  </a:moveTo>
                  <a:lnTo>
                    <a:pt x="3511308" y="2528595"/>
                  </a:lnTo>
                  <a:lnTo>
                    <a:pt x="3511308" y="2500020"/>
                  </a:lnTo>
                  <a:lnTo>
                    <a:pt x="3539883" y="2500020"/>
                  </a:lnTo>
                  <a:lnTo>
                    <a:pt x="3539883" y="2528595"/>
                  </a:lnTo>
                  <a:close/>
                </a:path>
                <a:path w="5467350" h="2529204">
                  <a:moveTo>
                    <a:pt x="3482733" y="2528595"/>
                  </a:moveTo>
                  <a:lnTo>
                    <a:pt x="3454158" y="2528595"/>
                  </a:lnTo>
                  <a:lnTo>
                    <a:pt x="3454158" y="2500020"/>
                  </a:lnTo>
                  <a:lnTo>
                    <a:pt x="3482733" y="2500020"/>
                  </a:lnTo>
                  <a:lnTo>
                    <a:pt x="3482733" y="2528595"/>
                  </a:lnTo>
                  <a:close/>
                </a:path>
                <a:path w="5467350" h="2529204">
                  <a:moveTo>
                    <a:pt x="3425583" y="2528595"/>
                  </a:moveTo>
                  <a:lnTo>
                    <a:pt x="3397008" y="2528595"/>
                  </a:lnTo>
                  <a:lnTo>
                    <a:pt x="3397008" y="2500020"/>
                  </a:lnTo>
                  <a:lnTo>
                    <a:pt x="3425583" y="2500020"/>
                  </a:lnTo>
                  <a:lnTo>
                    <a:pt x="3425583" y="2528595"/>
                  </a:lnTo>
                  <a:close/>
                </a:path>
                <a:path w="5467350" h="2529204">
                  <a:moveTo>
                    <a:pt x="3368433" y="2528595"/>
                  </a:moveTo>
                  <a:lnTo>
                    <a:pt x="3339858" y="2528595"/>
                  </a:lnTo>
                  <a:lnTo>
                    <a:pt x="3339858" y="2500020"/>
                  </a:lnTo>
                  <a:lnTo>
                    <a:pt x="3368433" y="2500020"/>
                  </a:lnTo>
                  <a:lnTo>
                    <a:pt x="3368433" y="2528595"/>
                  </a:lnTo>
                  <a:close/>
                </a:path>
                <a:path w="5467350" h="2529204">
                  <a:moveTo>
                    <a:pt x="3311283" y="2528595"/>
                  </a:moveTo>
                  <a:lnTo>
                    <a:pt x="3282708" y="2528595"/>
                  </a:lnTo>
                  <a:lnTo>
                    <a:pt x="3282708" y="2500020"/>
                  </a:lnTo>
                  <a:lnTo>
                    <a:pt x="3311283" y="2500020"/>
                  </a:lnTo>
                  <a:lnTo>
                    <a:pt x="3311283" y="2528595"/>
                  </a:lnTo>
                  <a:close/>
                </a:path>
                <a:path w="5467350" h="2529204">
                  <a:moveTo>
                    <a:pt x="3254133" y="2528595"/>
                  </a:moveTo>
                  <a:lnTo>
                    <a:pt x="3225558" y="2528595"/>
                  </a:lnTo>
                  <a:lnTo>
                    <a:pt x="3225558" y="2500020"/>
                  </a:lnTo>
                  <a:lnTo>
                    <a:pt x="3254133" y="2500020"/>
                  </a:lnTo>
                  <a:lnTo>
                    <a:pt x="3254133" y="2528595"/>
                  </a:lnTo>
                  <a:close/>
                </a:path>
                <a:path w="5467350" h="2529204">
                  <a:moveTo>
                    <a:pt x="3196983" y="2528595"/>
                  </a:moveTo>
                  <a:lnTo>
                    <a:pt x="3168408" y="2528595"/>
                  </a:lnTo>
                  <a:lnTo>
                    <a:pt x="3168408" y="2500020"/>
                  </a:lnTo>
                  <a:lnTo>
                    <a:pt x="3196983" y="2500020"/>
                  </a:lnTo>
                  <a:lnTo>
                    <a:pt x="3196983" y="2528595"/>
                  </a:lnTo>
                  <a:close/>
                </a:path>
                <a:path w="5467350" h="2529204">
                  <a:moveTo>
                    <a:pt x="3139833" y="2528595"/>
                  </a:moveTo>
                  <a:lnTo>
                    <a:pt x="3111258" y="2528595"/>
                  </a:lnTo>
                  <a:lnTo>
                    <a:pt x="3111258" y="2500020"/>
                  </a:lnTo>
                  <a:lnTo>
                    <a:pt x="3139833" y="2500020"/>
                  </a:lnTo>
                  <a:lnTo>
                    <a:pt x="3139833" y="2528595"/>
                  </a:lnTo>
                  <a:close/>
                </a:path>
                <a:path w="5467350" h="2529204">
                  <a:moveTo>
                    <a:pt x="3082683" y="2528595"/>
                  </a:moveTo>
                  <a:lnTo>
                    <a:pt x="3054108" y="2528595"/>
                  </a:lnTo>
                  <a:lnTo>
                    <a:pt x="3054108" y="2500020"/>
                  </a:lnTo>
                  <a:lnTo>
                    <a:pt x="3082683" y="2500020"/>
                  </a:lnTo>
                  <a:lnTo>
                    <a:pt x="3082683" y="2528595"/>
                  </a:lnTo>
                  <a:close/>
                </a:path>
                <a:path w="5467350" h="2529204">
                  <a:moveTo>
                    <a:pt x="3025533" y="2528595"/>
                  </a:moveTo>
                  <a:lnTo>
                    <a:pt x="2996958" y="2528595"/>
                  </a:lnTo>
                  <a:lnTo>
                    <a:pt x="2996958" y="2500020"/>
                  </a:lnTo>
                  <a:lnTo>
                    <a:pt x="3025533" y="2500020"/>
                  </a:lnTo>
                  <a:lnTo>
                    <a:pt x="3025533" y="2528595"/>
                  </a:lnTo>
                  <a:close/>
                </a:path>
                <a:path w="5467350" h="2529204">
                  <a:moveTo>
                    <a:pt x="2968383" y="2528595"/>
                  </a:moveTo>
                  <a:lnTo>
                    <a:pt x="2939808" y="2528595"/>
                  </a:lnTo>
                  <a:lnTo>
                    <a:pt x="2939808" y="2500020"/>
                  </a:lnTo>
                  <a:lnTo>
                    <a:pt x="2968383" y="2500020"/>
                  </a:lnTo>
                  <a:lnTo>
                    <a:pt x="2968383" y="2528595"/>
                  </a:lnTo>
                  <a:close/>
                </a:path>
                <a:path w="5467350" h="2529204">
                  <a:moveTo>
                    <a:pt x="2911233" y="2528595"/>
                  </a:moveTo>
                  <a:lnTo>
                    <a:pt x="2882658" y="2528595"/>
                  </a:lnTo>
                  <a:lnTo>
                    <a:pt x="2882658" y="2500020"/>
                  </a:lnTo>
                  <a:lnTo>
                    <a:pt x="2911233" y="2500020"/>
                  </a:lnTo>
                  <a:lnTo>
                    <a:pt x="2911233" y="2528595"/>
                  </a:lnTo>
                  <a:close/>
                </a:path>
                <a:path w="5467350" h="2529204">
                  <a:moveTo>
                    <a:pt x="2854083" y="2528595"/>
                  </a:moveTo>
                  <a:lnTo>
                    <a:pt x="2825508" y="2528595"/>
                  </a:lnTo>
                  <a:lnTo>
                    <a:pt x="2825508" y="2500020"/>
                  </a:lnTo>
                  <a:lnTo>
                    <a:pt x="2854083" y="2500020"/>
                  </a:lnTo>
                  <a:lnTo>
                    <a:pt x="2854083" y="2528595"/>
                  </a:lnTo>
                  <a:close/>
                </a:path>
                <a:path w="5467350" h="2529204">
                  <a:moveTo>
                    <a:pt x="2796933" y="2528595"/>
                  </a:moveTo>
                  <a:lnTo>
                    <a:pt x="2768358" y="2528595"/>
                  </a:lnTo>
                  <a:lnTo>
                    <a:pt x="2768358" y="2500020"/>
                  </a:lnTo>
                  <a:lnTo>
                    <a:pt x="2796933" y="2500020"/>
                  </a:lnTo>
                  <a:lnTo>
                    <a:pt x="2796933" y="2528595"/>
                  </a:lnTo>
                  <a:close/>
                </a:path>
                <a:path w="5467350" h="2529204">
                  <a:moveTo>
                    <a:pt x="2739783" y="2528595"/>
                  </a:moveTo>
                  <a:lnTo>
                    <a:pt x="2711208" y="2528595"/>
                  </a:lnTo>
                  <a:lnTo>
                    <a:pt x="2711208" y="2500020"/>
                  </a:lnTo>
                  <a:lnTo>
                    <a:pt x="2739783" y="2500020"/>
                  </a:lnTo>
                  <a:lnTo>
                    <a:pt x="2739783" y="2528595"/>
                  </a:lnTo>
                  <a:close/>
                </a:path>
                <a:path w="5467350" h="2529204">
                  <a:moveTo>
                    <a:pt x="2682633" y="2528595"/>
                  </a:moveTo>
                  <a:lnTo>
                    <a:pt x="2654058" y="2528595"/>
                  </a:lnTo>
                  <a:lnTo>
                    <a:pt x="2654058" y="2500020"/>
                  </a:lnTo>
                  <a:lnTo>
                    <a:pt x="2682633" y="2500020"/>
                  </a:lnTo>
                  <a:lnTo>
                    <a:pt x="2682633" y="2528595"/>
                  </a:lnTo>
                  <a:close/>
                </a:path>
                <a:path w="5467350" h="2529204">
                  <a:moveTo>
                    <a:pt x="2625483" y="2528595"/>
                  </a:moveTo>
                  <a:lnTo>
                    <a:pt x="2596921" y="2528595"/>
                  </a:lnTo>
                  <a:lnTo>
                    <a:pt x="2596921" y="2500020"/>
                  </a:lnTo>
                  <a:lnTo>
                    <a:pt x="2625483" y="2500020"/>
                  </a:lnTo>
                  <a:lnTo>
                    <a:pt x="2625483" y="2528595"/>
                  </a:lnTo>
                  <a:close/>
                </a:path>
                <a:path w="5467350" h="2529204">
                  <a:moveTo>
                    <a:pt x="2568346" y="2528595"/>
                  </a:moveTo>
                  <a:lnTo>
                    <a:pt x="2539771" y="2528595"/>
                  </a:lnTo>
                  <a:lnTo>
                    <a:pt x="2539771" y="2500020"/>
                  </a:lnTo>
                  <a:lnTo>
                    <a:pt x="2568346" y="2500020"/>
                  </a:lnTo>
                  <a:lnTo>
                    <a:pt x="2568346" y="2528595"/>
                  </a:lnTo>
                  <a:close/>
                </a:path>
                <a:path w="5467350" h="2529204">
                  <a:moveTo>
                    <a:pt x="2511196" y="2528595"/>
                  </a:moveTo>
                  <a:lnTo>
                    <a:pt x="2482621" y="2528595"/>
                  </a:lnTo>
                  <a:lnTo>
                    <a:pt x="2482621" y="2500020"/>
                  </a:lnTo>
                  <a:lnTo>
                    <a:pt x="2511196" y="2500020"/>
                  </a:lnTo>
                  <a:lnTo>
                    <a:pt x="2511196" y="2528595"/>
                  </a:lnTo>
                  <a:close/>
                </a:path>
                <a:path w="5467350" h="2529204">
                  <a:moveTo>
                    <a:pt x="2454046" y="2528595"/>
                  </a:moveTo>
                  <a:lnTo>
                    <a:pt x="2425471" y="2528595"/>
                  </a:lnTo>
                  <a:lnTo>
                    <a:pt x="2425471" y="2500020"/>
                  </a:lnTo>
                  <a:lnTo>
                    <a:pt x="2454046" y="2500020"/>
                  </a:lnTo>
                  <a:lnTo>
                    <a:pt x="2454046" y="2528595"/>
                  </a:lnTo>
                  <a:close/>
                </a:path>
                <a:path w="5467350" h="2529204">
                  <a:moveTo>
                    <a:pt x="2396896" y="2528595"/>
                  </a:moveTo>
                  <a:lnTo>
                    <a:pt x="2368321" y="2528595"/>
                  </a:lnTo>
                  <a:lnTo>
                    <a:pt x="2368321" y="2500020"/>
                  </a:lnTo>
                  <a:lnTo>
                    <a:pt x="2396896" y="2500020"/>
                  </a:lnTo>
                  <a:lnTo>
                    <a:pt x="2396896" y="2528595"/>
                  </a:lnTo>
                  <a:close/>
                </a:path>
                <a:path w="5467350" h="2529204">
                  <a:moveTo>
                    <a:pt x="2339746" y="2528595"/>
                  </a:moveTo>
                  <a:lnTo>
                    <a:pt x="2311171" y="2528595"/>
                  </a:lnTo>
                  <a:lnTo>
                    <a:pt x="2311171" y="2500020"/>
                  </a:lnTo>
                  <a:lnTo>
                    <a:pt x="2339746" y="2500020"/>
                  </a:lnTo>
                  <a:lnTo>
                    <a:pt x="2339746" y="2528595"/>
                  </a:lnTo>
                  <a:close/>
                </a:path>
                <a:path w="5467350" h="2529204">
                  <a:moveTo>
                    <a:pt x="2282596" y="2528595"/>
                  </a:moveTo>
                  <a:lnTo>
                    <a:pt x="2254021" y="2528595"/>
                  </a:lnTo>
                  <a:lnTo>
                    <a:pt x="2254021" y="2500020"/>
                  </a:lnTo>
                  <a:lnTo>
                    <a:pt x="2282596" y="2500020"/>
                  </a:lnTo>
                  <a:lnTo>
                    <a:pt x="2282596" y="2528595"/>
                  </a:lnTo>
                  <a:close/>
                </a:path>
                <a:path w="5467350" h="2529204">
                  <a:moveTo>
                    <a:pt x="2225446" y="2528595"/>
                  </a:moveTo>
                  <a:lnTo>
                    <a:pt x="2196871" y="2528595"/>
                  </a:lnTo>
                  <a:lnTo>
                    <a:pt x="2196871" y="2500020"/>
                  </a:lnTo>
                  <a:lnTo>
                    <a:pt x="2225446" y="2500020"/>
                  </a:lnTo>
                  <a:lnTo>
                    <a:pt x="2225446" y="2528595"/>
                  </a:lnTo>
                  <a:close/>
                </a:path>
                <a:path w="5467350" h="2529204">
                  <a:moveTo>
                    <a:pt x="2168296" y="2528595"/>
                  </a:moveTo>
                  <a:lnTo>
                    <a:pt x="2139721" y="2528595"/>
                  </a:lnTo>
                  <a:lnTo>
                    <a:pt x="2139721" y="2500020"/>
                  </a:lnTo>
                  <a:lnTo>
                    <a:pt x="2168296" y="2500020"/>
                  </a:lnTo>
                  <a:lnTo>
                    <a:pt x="2168296" y="2528595"/>
                  </a:lnTo>
                  <a:close/>
                </a:path>
                <a:path w="5467350" h="2529204">
                  <a:moveTo>
                    <a:pt x="2111146" y="2528595"/>
                  </a:moveTo>
                  <a:lnTo>
                    <a:pt x="2082571" y="2528595"/>
                  </a:lnTo>
                  <a:lnTo>
                    <a:pt x="2082571" y="2500020"/>
                  </a:lnTo>
                  <a:lnTo>
                    <a:pt x="2111146" y="2500020"/>
                  </a:lnTo>
                  <a:lnTo>
                    <a:pt x="2111146" y="2528595"/>
                  </a:lnTo>
                  <a:close/>
                </a:path>
                <a:path w="5467350" h="2529204">
                  <a:moveTo>
                    <a:pt x="2053996" y="2528595"/>
                  </a:moveTo>
                  <a:lnTo>
                    <a:pt x="2025421" y="2528595"/>
                  </a:lnTo>
                  <a:lnTo>
                    <a:pt x="2025421" y="2500020"/>
                  </a:lnTo>
                  <a:lnTo>
                    <a:pt x="2053996" y="2500020"/>
                  </a:lnTo>
                  <a:lnTo>
                    <a:pt x="2053996" y="2528595"/>
                  </a:lnTo>
                  <a:close/>
                </a:path>
                <a:path w="5467350" h="2529204">
                  <a:moveTo>
                    <a:pt x="1996846" y="2528595"/>
                  </a:moveTo>
                  <a:lnTo>
                    <a:pt x="1968271" y="2528595"/>
                  </a:lnTo>
                  <a:lnTo>
                    <a:pt x="1968271" y="2500020"/>
                  </a:lnTo>
                  <a:lnTo>
                    <a:pt x="1996846" y="2500020"/>
                  </a:lnTo>
                  <a:lnTo>
                    <a:pt x="1996846" y="2528595"/>
                  </a:lnTo>
                  <a:close/>
                </a:path>
                <a:path w="5467350" h="2529204">
                  <a:moveTo>
                    <a:pt x="1939696" y="2528595"/>
                  </a:moveTo>
                  <a:lnTo>
                    <a:pt x="1911121" y="2528595"/>
                  </a:lnTo>
                  <a:lnTo>
                    <a:pt x="1911121" y="2500020"/>
                  </a:lnTo>
                  <a:lnTo>
                    <a:pt x="1939696" y="2500020"/>
                  </a:lnTo>
                  <a:lnTo>
                    <a:pt x="1939696" y="2528595"/>
                  </a:lnTo>
                  <a:close/>
                </a:path>
                <a:path w="5467350" h="2529204">
                  <a:moveTo>
                    <a:pt x="1882546" y="2528595"/>
                  </a:moveTo>
                  <a:lnTo>
                    <a:pt x="1853971" y="2528595"/>
                  </a:lnTo>
                  <a:lnTo>
                    <a:pt x="1853971" y="2500020"/>
                  </a:lnTo>
                  <a:lnTo>
                    <a:pt x="1882546" y="2500020"/>
                  </a:lnTo>
                  <a:lnTo>
                    <a:pt x="1882546" y="2528595"/>
                  </a:lnTo>
                  <a:close/>
                </a:path>
                <a:path w="5467350" h="2529204">
                  <a:moveTo>
                    <a:pt x="1825396" y="2528595"/>
                  </a:moveTo>
                  <a:lnTo>
                    <a:pt x="1796821" y="2528595"/>
                  </a:lnTo>
                  <a:lnTo>
                    <a:pt x="1796821" y="2500020"/>
                  </a:lnTo>
                  <a:lnTo>
                    <a:pt x="1825396" y="2500020"/>
                  </a:lnTo>
                  <a:lnTo>
                    <a:pt x="1825396" y="2528595"/>
                  </a:lnTo>
                  <a:close/>
                </a:path>
                <a:path w="5467350" h="2529204">
                  <a:moveTo>
                    <a:pt x="1768246" y="2528595"/>
                  </a:moveTo>
                  <a:lnTo>
                    <a:pt x="1739671" y="2528595"/>
                  </a:lnTo>
                  <a:lnTo>
                    <a:pt x="1739671" y="2500020"/>
                  </a:lnTo>
                  <a:lnTo>
                    <a:pt x="1768246" y="2500020"/>
                  </a:lnTo>
                  <a:lnTo>
                    <a:pt x="1768246" y="2528595"/>
                  </a:lnTo>
                  <a:close/>
                </a:path>
                <a:path w="5467350" h="2529204">
                  <a:moveTo>
                    <a:pt x="1711096" y="2528595"/>
                  </a:moveTo>
                  <a:lnTo>
                    <a:pt x="1682521" y="2528595"/>
                  </a:lnTo>
                  <a:lnTo>
                    <a:pt x="1682521" y="2500020"/>
                  </a:lnTo>
                  <a:lnTo>
                    <a:pt x="1711096" y="2500020"/>
                  </a:lnTo>
                  <a:lnTo>
                    <a:pt x="1711096" y="2528595"/>
                  </a:lnTo>
                  <a:close/>
                </a:path>
                <a:path w="5467350" h="2529204">
                  <a:moveTo>
                    <a:pt x="1653946" y="2528595"/>
                  </a:moveTo>
                  <a:lnTo>
                    <a:pt x="1625371" y="2528595"/>
                  </a:lnTo>
                  <a:lnTo>
                    <a:pt x="1625371" y="2500020"/>
                  </a:lnTo>
                  <a:lnTo>
                    <a:pt x="1653946" y="2500020"/>
                  </a:lnTo>
                  <a:lnTo>
                    <a:pt x="1653946" y="2528595"/>
                  </a:lnTo>
                  <a:close/>
                </a:path>
                <a:path w="5467350" h="2529204">
                  <a:moveTo>
                    <a:pt x="1596796" y="2528595"/>
                  </a:moveTo>
                  <a:lnTo>
                    <a:pt x="1568221" y="2528595"/>
                  </a:lnTo>
                  <a:lnTo>
                    <a:pt x="1568221" y="2500020"/>
                  </a:lnTo>
                  <a:lnTo>
                    <a:pt x="1596796" y="2500020"/>
                  </a:lnTo>
                  <a:lnTo>
                    <a:pt x="1596796" y="2528595"/>
                  </a:lnTo>
                  <a:close/>
                </a:path>
                <a:path w="5467350" h="2529204">
                  <a:moveTo>
                    <a:pt x="1539646" y="2528595"/>
                  </a:moveTo>
                  <a:lnTo>
                    <a:pt x="1511071" y="2528595"/>
                  </a:lnTo>
                  <a:lnTo>
                    <a:pt x="1511071" y="2500020"/>
                  </a:lnTo>
                  <a:lnTo>
                    <a:pt x="1539646" y="2500020"/>
                  </a:lnTo>
                  <a:lnTo>
                    <a:pt x="1539646" y="2528595"/>
                  </a:lnTo>
                  <a:close/>
                </a:path>
                <a:path w="5467350" h="2529204">
                  <a:moveTo>
                    <a:pt x="1482496" y="2528595"/>
                  </a:moveTo>
                  <a:lnTo>
                    <a:pt x="1453921" y="2528595"/>
                  </a:lnTo>
                  <a:lnTo>
                    <a:pt x="1453921" y="2500020"/>
                  </a:lnTo>
                  <a:lnTo>
                    <a:pt x="1482496" y="2500020"/>
                  </a:lnTo>
                  <a:lnTo>
                    <a:pt x="1482496" y="2528595"/>
                  </a:lnTo>
                  <a:close/>
                </a:path>
                <a:path w="5467350" h="2529204">
                  <a:moveTo>
                    <a:pt x="1425346" y="2528595"/>
                  </a:moveTo>
                  <a:lnTo>
                    <a:pt x="1396771" y="2528595"/>
                  </a:lnTo>
                  <a:lnTo>
                    <a:pt x="1396771" y="2500020"/>
                  </a:lnTo>
                  <a:lnTo>
                    <a:pt x="1425346" y="2500020"/>
                  </a:lnTo>
                  <a:lnTo>
                    <a:pt x="1425346" y="2528595"/>
                  </a:lnTo>
                  <a:close/>
                </a:path>
                <a:path w="5467350" h="2529204">
                  <a:moveTo>
                    <a:pt x="1368196" y="2528595"/>
                  </a:moveTo>
                  <a:lnTo>
                    <a:pt x="1339621" y="2528595"/>
                  </a:lnTo>
                  <a:lnTo>
                    <a:pt x="1339621" y="2500020"/>
                  </a:lnTo>
                  <a:lnTo>
                    <a:pt x="1368196" y="2500020"/>
                  </a:lnTo>
                  <a:lnTo>
                    <a:pt x="1368196" y="2528595"/>
                  </a:lnTo>
                  <a:close/>
                </a:path>
                <a:path w="5467350" h="2529204">
                  <a:moveTo>
                    <a:pt x="1311046" y="2528595"/>
                  </a:moveTo>
                  <a:lnTo>
                    <a:pt x="1282471" y="2528595"/>
                  </a:lnTo>
                  <a:lnTo>
                    <a:pt x="1282471" y="2500020"/>
                  </a:lnTo>
                  <a:lnTo>
                    <a:pt x="1311046" y="2500020"/>
                  </a:lnTo>
                  <a:lnTo>
                    <a:pt x="1311046" y="2528595"/>
                  </a:lnTo>
                  <a:close/>
                </a:path>
                <a:path w="5467350" h="2529204">
                  <a:moveTo>
                    <a:pt x="1253896" y="2528595"/>
                  </a:moveTo>
                  <a:lnTo>
                    <a:pt x="1225321" y="2528595"/>
                  </a:lnTo>
                  <a:lnTo>
                    <a:pt x="1225321" y="2500020"/>
                  </a:lnTo>
                  <a:lnTo>
                    <a:pt x="1253896" y="2500020"/>
                  </a:lnTo>
                  <a:lnTo>
                    <a:pt x="1253896" y="2528595"/>
                  </a:lnTo>
                  <a:close/>
                </a:path>
                <a:path w="5467350" h="2529204">
                  <a:moveTo>
                    <a:pt x="1196746" y="2528595"/>
                  </a:moveTo>
                  <a:lnTo>
                    <a:pt x="1168171" y="2528595"/>
                  </a:lnTo>
                  <a:lnTo>
                    <a:pt x="1168171" y="2500020"/>
                  </a:lnTo>
                  <a:lnTo>
                    <a:pt x="1196746" y="2500020"/>
                  </a:lnTo>
                  <a:lnTo>
                    <a:pt x="1196746" y="2528595"/>
                  </a:lnTo>
                  <a:close/>
                </a:path>
                <a:path w="5467350" h="2529204">
                  <a:moveTo>
                    <a:pt x="1139596" y="2528595"/>
                  </a:moveTo>
                  <a:lnTo>
                    <a:pt x="1111021" y="2528595"/>
                  </a:lnTo>
                  <a:lnTo>
                    <a:pt x="1111021" y="2500020"/>
                  </a:lnTo>
                  <a:lnTo>
                    <a:pt x="1139596" y="2500020"/>
                  </a:lnTo>
                  <a:lnTo>
                    <a:pt x="1139596" y="2528595"/>
                  </a:lnTo>
                  <a:close/>
                </a:path>
                <a:path w="5467350" h="2529204">
                  <a:moveTo>
                    <a:pt x="1082446" y="2528595"/>
                  </a:moveTo>
                  <a:lnTo>
                    <a:pt x="1053871" y="2528595"/>
                  </a:lnTo>
                  <a:lnTo>
                    <a:pt x="1053871" y="2500020"/>
                  </a:lnTo>
                  <a:lnTo>
                    <a:pt x="1082446" y="2500020"/>
                  </a:lnTo>
                  <a:lnTo>
                    <a:pt x="1082446" y="2528595"/>
                  </a:lnTo>
                  <a:close/>
                </a:path>
                <a:path w="5467350" h="2529204">
                  <a:moveTo>
                    <a:pt x="1025296" y="2528595"/>
                  </a:moveTo>
                  <a:lnTo>
                    <a:pt x="996721" y="2528595"/>
                  </a:lnTo>
                  <a:lnTo>
                    <a:pt x="996721" y="2500020"/>
                  </a:lnTo>
                  <a:lnTo>
                    <a:pt x="1025296" y="2500020"/>
                  </a:lnTo>
                  <a:lnTo>
                    <a:pt x="1025296" y="2528595"/>
                  </a:lnTo>
                  <a:close/>
                </a:path>
                <a:path w="5467350" h="2529204">
                  <a:moveTo>
                    <a:pt x="968146" y="2528595"/>
                  </a:moveTo>
                  <a:lnTo>
                    <a:pt x="939571" y="2528595"/>
                  </a:lnTo>
                  <a:lnTo>
                    <a:pt x="939571" y="2500020"/>
                  </a:lnTo>
                  <a:lnTo>
                    <a:pt x="968146" y="2500020"/>
                  </a:lnTo>
                  <a:lnTo>
                    <a:pt x="968146" y="2528595"/>
                  </a:lnTo>
                  <a:close/>
                </a:path>
                <a:path w="5467350" h="2529204">
                  <a:moveTo>
                    <a:pt x="910996" y="2528595"/>
                  </a:moveTo>
                  <a:lnTo>
                    <a:pt x="882421" y="2528595"/>
                  </a:lnTo>
                  <a:lnTo>
                    <a:pt x="882421" y="2500020"/>
                  </a:lnTo>
                  <a:lnTo>
                    <a:pt x="910996" y="2500020"/>
                  </a:lnTo>
                  <a:lnTo>
                    <a:pt x="910996" y="2528595"/>
                  </a:lnTo>
                  <a:close/>
                </a:path>
                <a:path w="5467350" h="2529204">
                  <a:moveTo>
                    <a:pt x="853846" y="2528595"/>
                  </a:moveTo>
                  <a:lnTo>
                    <a:pt x="825271" y="2528595"/>
                  </a:lnTo>
                  <a:lnTo>
                    <a:pt x="825271" y="2500020"/>
                  </a:lnTo>
                  <a:lnTo>
                    <a:pt x="853846" y="2500020"/>
                  </a:lnTo>
                  <a:lnTo>
                    <a:pt x="853846" y="2528595"/>
                  </a:lnTo>
                  <a:close/>
                </a:path>
                <a:path w="5467350" h="2529204">
                  <a:moveTo>
                    <a:pt x="796696" y="2528595"/>
                  </a:moveTo>
                  <a:lnTo>
                    <a:pt x="768121" y="2528595"/>
                  </a:lnTo>
                  <a:lnTo>
                    <a:pt x="768121" y="2500020"/>
                  </a:lnTo>
                  <a:lnTo>
                    <a:pt x="796696" y="2500020"/>
                  </a:lnTo>
                  <a:lnTo>
                    <a:pt x="796696" y="2528595"/>
                  </a:lnTo>
                  <a:close/>
                </a:path>
                <a:path w="5467350" h="2529204">
                  <a:moveTo>
                    <a:pt x="739546" y="2528595"/>
                  </a:moveTo>
                  <a:lnTo>
                    <a:pt x="710971" y="2528595"/>
                  </a:lnTo>
                  <a:lnTo>
                    <a:pt x="710971" y="2500020"/>
                  </a:lnTo>
                  <a:lnTo>
                    <a:pt x="739546" y="2500020"/>
                  </a:lnTo>
                  <a:lnTo>
                    <a:pt x="739546" y="2528595"/>
                  </a:lnTo>
                  <a:close/>
                </a:path>
                <a:path w="5467350" h="2529204">
                  <a:moveTo>
                    <a:pt x="682396" y="2528595"/>
                  </a:moveTo>
                  <a:lnTo>
                    <a:pt x="653821" y="2528595"/>
                  </a:lnTo>
                  <a:lnTo>
                    <a:pt x="653821" y="2500020"/>
                  </a:lnTo>
                  <a:lnTo>
                    <a:pt x="682396" y="2500020"/>
                  </a:lnTo>
                  <a:lnTo>
                    <a:pt x="682396" y="2528595"/>
                  </a:lnTo>
                  <a:close/>
                </a:path>
                <a:path w="5467350" h="2529204">
                  <a:moveTo>
                    <a:pt x="625246" y="2528595"/>
                  </a:moveTo>
                  <a:lnTo>
                    <a:pt x="596671" y="2528595"/>
                  </a:lnTo>
                  <a:lnTo>
                    <a:pt x="596671" y="2500020"/>
                  </a:lnTo>
                  <a:lnTo>
                    <a:pt x="625246" y="2500020"/>
                  </a:lnTo>
                  <a:lnTo>
                    <a:pt x="625246" y="2528595"/>
                  </a:lnTo>
                  <a:close/>
                </a:path>
                <a:path w="5467350" h="2529204">
                  <a:moveTo>
                    <a:pt x="568096" y="2528595"/>
                  </a:moveTo>
                  <a:lnTo>
                    <a:pt x="539521" y="2528595"/>
                  </a:lnTo>
                  <a:lnTo>
                    <a:pt x="539521" y="2500020"/>
                  </a:lnTo>
                  <a:lnTo>
                    <a:pt x="568096" y="2500020"/>
                  </a:lnTo>
                  <a:lnTo>
                    <a:pt x="568096" y="2528595"/>
                  </a:lnTo>
                  <a:close/>
                </a:path>
                <a:path w="5467350" h="2529204">
                  <a:moveTo>
                    <a:pt x="510946" y="2528595"/>
                  </a:moveTo>
                  <a:lnTo>
                    <a:pt x="482371" y="2528595"/>
                  </a:lnTo>
                  <a:lnTo>
                    <a:pt x="482371" y="2500020"/>
                  </a:lnTo>
                  <a:lnTo>
                    <a:pt x="510946" y="2500020"/>
                  </a:lnTo>
                  <a:lnTo>
                    <a:pt x="510946" y="2528595"/>
                  </a:lnTo>
                  <a:close/>
                </a:path>
                <a:path w="5467350" h="2529204">
                  <a:moveTo>
                    <a:pt x="453796" y="2528595"/>
                  </a:moveTo>
                  <a:lnTo>
                    <a:pt x="425221" y="2528595"/>
                  </a:lnTo>
                  <a:lnTo>
                    <a:pt x="425221" y="2500020"/>
                  </a:lnTo>
                  <a:lnTo>
                    <a:pt x="453796" y="2500020"/>
                  </a:lnTo>
                  <a:lnTo>
                    <a:pt x="453796" y="2528595"/>
                  </a:lnTo>
                  <a:close/>
                </a:path>
                <a:path w="5467350" h="2529204">
                  <a:moveTo>
                    <a:pt x="396646" y="2528595"/>
                  </a:moveTo>
                  <a:lnTo>
                    <a:pt x="368071" y="2528595"/>
                  </a:lnTo>
                  <a:lnTo>
                    <a:pt x="368071" y="2500020"/>
                  </a:lnTo>
                  <a:lnTo>
                    <a:pt x="396646" y="2500020"/>
                  </a:lnTo>
                  <a:lnTo>
                    <a:pt x="396646" y="2528595"/>
                  </a:lnTo>
                  <a:close/>
                </a:path>
                <a:path w="5467350" h="2529204">
                  <a:moveTo>
                    <a:pt x="339496" y="2528595"/>
                  </a:moveTo>
                  <a:lnTo>
                    <a:pt x="310921" y="2528595"/>
                  </a:lnTo>
                  <a:lnTo>
                    <a:pt x="310921" y="2500020"/>
                  </a:lnTo>
                  <a:lnTo>
                    <a:pt x="339496" y="2500020"/>
                  </a:lnTo>
                  <a:lnTo>
                    <a:pt x="339496" y="2528595"/>
                  </a:lnTo>
                  <a:close/>
                </a:path>
                <a:path w="5467350" h="2529204">
                  <a:moveTo>
                    <a:pt x="282346" y="2528595"/>
                  </a:moveTo>
                  <a:lnTo>
                    <a:pt x="253771" y="2528595"/>
                  </a:lnTo>
                  <a:lnTo>
                    <a:pt x="253771" y="2500020"/>
                  </a:lnTo>
                  <a:lnTo>
                    <a:pt x="282346" y="2500020"/>
                  </a:lnTo>
                  <a:lnTo>
                    <a:pt x="282346" y="2528595"/>
                  </a:lnTo>
                  <a:close/>
                </a:path>
                <a:path w="5467350" h="2529204">
                  <a:moveTo>
                    <a:pt x="225196" y="2528531"/>
                  </a:moveTo>
                  <a:lnTo>
                    <a:pt x="211569" y="2528531"/>
                  </a:lnTo>
                  <a:lnTo>
                    <a:pt x="206006" y="2528316"/>
                  </a:lnTo>
                  <a:lnTo>
                    <a:pt x="200469" y="2527960"/>
                  </a:lnTo>
                  <a:lnTo>
                    <a:pt x="195389" y="2527515"/>
                  </a:lnTo>
                  <a:lnTo>
                    <a:pt x="197836" y="2499956"/>
                  </a:lnTo>
                  <a:lnTo>
                    <a:pt x="197916" y="2499055"/>
                  </a:lnTo>
                  <a:lnTo>
                    <a:pt x="202530" y="2499461"/>
                  </a:lnTo>
                  <a:lnTo>
                    <a:pt x="207425" y="2499766"/>
                  </a:lnTo>
                  <a:lnTo>
                    <a:pt x="207264" y="2499766"/>
                  </a:lnTo>
                  <a:lnTo>
                    <a:pt x="212145" y="2499956"/>
                  </a:lnTo>
                  <a:lnTo>
                    <a:pt x="225196" y="2499956"/>
                  </a:lnTo>
                  <a:lnTo>
                    <a:pt x="225196" y="2528531"/>
                  </a:lnTo>
                  <a:close/>
                </a:path>
                <a:path w="5467350" h="2529204">
                  <a:moveTo>
                    <a:pt x="165303" y="2522321"/>
                  </a:moveTo>
                  <a:lnTo>
                    <a:pt x="162902" y="2521762"/>
                  </a:lnTo>
                  <a:lnTo>
                    <a:pt x="152590" y="2518829"/>
                  </a:lnTo>
                  <a:lnTo>
                    <a:pt x="142494" y="2515412"/>
                  </a:lnTo>
                  <a:lnTo>
                    <a:pt x="136118" y="2512898"/>
                  </a:lnTo>
                  <a:lnTo>
                    <a:pt x="146596" y="2486317"/>
                  </a:lnTo>
                  <a:lnTo>
                    <a:pt x="152041" y="2488463"/>
                  </a:lnTo>
                  <a:lnTo>
                    <a:pt x="161165" y="2491575"/>
                  </a:lnTo>
                  <a:lnTo>
                    <a:pt x="170370" y="2494178"/>
                  </a:lnTo>
                  <a:lnTo>
                    <a:pt x="171729" y="2494470"/>
                  </a:lnTo>
                  <a:lnTo>
                    <a:pt x="165303" y="2522321"/>
                  </a:lnTo>
                  <a:close/>
                </a:path>
                <a:path w="5467350" h="2529204">
                  <a:moveTo>
                    <a:pt x="108585" y="2499474"/>
                  </a:moveTo>
                  <a:lnTo>
                    <a:pt x="104546" y="2497150"/>
                  </a:lnTo>
                  <a:lnTo>
                    <a:pt x="95732" y="2491498"/>
                  </a:lnTo>
                  <a:lnTo>
                    <a:pt x="87223" y="2485453"/>
                  </a:lnTo>
                  <a:lnTo>
                    <a:pt x="83235" y="2482316"/>
                  </a:lnTo>
                  <a:lnTo>
                    <a:pt x="100888" y="2459850"/>
                  </a:lnTo>
                  <a:lnTo>
                    <a:pt x="104609" y="2462771"/>
                  </a:lnTo>
                  <a:lnTo>
                    <a:pt x="112014" y="2468016"/>
                  </a:lnTo>
                  <a:lnTo>
                    <a:pt x="119672" y="2472905"/>
                  </a:lnTo>
                  <a:lnTo>
                    <a:pt x="122821" y="2474696"/>
                  </a:lnTo>
                  <a:lnTo>
                    <a:pt x="108585" y="2499474"/>
                  </a:lnTo>
                  <a:close/>
                </a:path>
                <a:path w="5467350" h="2529204">
                  <a:moveTo>
                    <a:pt x="60553" y="2461793"/>
                  </a:moveTo>
                  <a:lnTo>
                    <a:pt x="56413" y="2457449"/>
                  </a:lnTo>
                  <a:lnTo>
                    <a:pt x="49593" y="2449576"/>
                  </a:lnTo>
                  <a:lnTo>
                    <a:pt x="43141" y="2441371"/>
                  </a:lnTo>
                  <a:lnTo>
                    <a:pt x="40873" y="2438179"/>
                  </a:lnTo>
                  <a:lnTo>
                    <a:pt x="41124" y="2438179"/>
                  </a:lnTo>
                  <a:lnTo>
                    <a:pt x="64249" y="2421737"/>
                  </a:lnTo>
                  <a:lnTo>
                    <a:pt x="66230" y="2424531"/>
                  </a:lnTo>
                  <a:lnTo>
                    <a:pt x="71843" y="2431656"/>
                  </a:lnTo>
                  <a:lnTo>
                    <a:pt x="77787" y="2438488"/>
                  </a:lnTo>
                  <a:lnTo>
                    <a:pt x="81241" y="2442083"/>
                  </a:lnTo>
                  <a:lnTo>
                    <a:pt x="60553" y="2461793"/>
                  </a:lnTo>
                  <a:close/>
                </a:path>
                <a:path w="5467350" h="2529204">
                  <a:moveTo>
                    <a:pt x="24841" y="2412276"/>
                  </a:moveTo>
                  <a:lnTo>
                    <a:pt x="12534" y="2384209"/>
                  </a:lnTo>
                  <a:lnTo>
                    <a:pt x="39598" y="2375052"/>
                  </a:lnTo>
                  <a:lnTo>
                    <a:pt x="40132" y="2376601"/>
                  </a:lnTo>
                  <a:lnTo>
                    <a:pt x="43423" y="2384931"/>
                  </a:lnTo>
                  <a:lnTo>
                    <a:pt x="47307" y="2393505"/>
                  </a:lnTo>
                  <a:lnTo>
                    <a:pt x="48601" y="2395969"/>
                  </a:lnTo>
                  <a:lnTo>
                    <a:pt x="50279" y="2399245"/>
                  </a:lnTo>
                  <a:lnTo>
                    <a:pt x="24841" y="2412276"/>
                  </a:lnTo>
                  <a:close/>
                </a:path>
                <a:path w="5467350" h="2529204">
                  <a:moveTo>
                    <a:pt x="4305" y="2354643"/>
                  </a:moveTo>
                  <a:lnTo>
                    <a:pt x="2501" y="2344483"/>
                  </a:lnTo>
                  <a:lnTo>
                    <a:pt x="1130" y="2333701"/>
                  </a:lnTo>
                  <a:lnTo>
                    <a:pt x="635" y="2328125"/>
                  </a:lnTo>
                  <a:lnTo>
                    <a:pt x="508" y="2326132"/>
                  </a:lnTo>
                  <a:lnTo>
                    <a:pt x="419" y="2324722"/>
                  </a:lnTo>
                  <a:lnTo>
                    <a:pt x="28930" y="2322918"/>
                  </a:lnTo>
                  <a:lnTo>
                    <a:pt x="29044" y="2324722"/>
                  </a:lnTo>
                  <a:lnTo>
                    <a:pt x="29133" y="2326132"/>
                  </a:lnTo>
                  <a:lnTo>
                    <a:pt x="29518" y="2330373"/>
                  </a:lnTo>
                  <a:lnTo>
                    <a:pt x="29551" y="2330788"/>
                  </a:lnTo>
                  <a:lnTo>
                    <a:pt x="30706" y="2339809"/>
                  </a:lnTo>
                  <a:lnTo>
                    <a:pt x="30797" y="2340521"/>
                  </a:lnTo>
                  <a:lnTo>
                    <a:pt x="31525" y="2344483"/>
                  </a:lnTo>
                  <a:lnTo>
                    <a:pt x="32435" y="2349614"/>
                  </a:lnTo>
                  <a:lnTo>
                    <a:pt x="4305" y="2354643"/>
                  </a:lnTo>
                  <a:close/>
                </a:path>
              </a:pathLst>
            </a:custGeom>
            <a:solidFill>
              <a:srgbClr val="006fc0"/>
            </a:solidFill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0" rIns="0" tIns="0" bIns="0" anchor="t">
              <a:noAutofit/>
            </a:bodyPr>
            <a:p>
              <a:pPr>
                <a:lnSpc>
                  <a:spcPct val="100000"/>
                </a:lnSpc>
              </a:pPr>
              <a:endParaRPr b="0" lang="en-US" sz="1800" strike="noStrike" u="none">
                <a:solidFill>
                  <a:srgbClr val="ffffff"/>
                </a:solidFill>
                <a:uFillTx/>
                <a:latin typeface="Arial"/>
              </a:endParaRPr>
            </a:p>
          </p:txBody>
        </p:sp>
      </p:grpSp>
      <p:sp>
        <p:nvSpPr>
          <p:cNvPr id="197" name="object 21"/>
          <p:cNvSpPr/>
          <p:nvPr/>
        </p:nvSpPr>
        <p:spPr>
          <a:xfrm>
            <a:off x="2805120" y="3707280"/>
            <a:ext cx="161316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196" strike="noStrike" u="none">
                <a:solidFill>
                  <a:srgbClr val="ff0000"/>
                </a:solidFill>
                <a:uFillTx/>
                <a:latin typeface="Calibri"/>
              </a:rPr>
              <a:t>√ </a:t>
            </a:r>
            <a:r>
              <a:rPr b="1" lang="zh-CN" sz="1800" spc="-11" strike="noStrike" u="none">
                <a:solidFill>
                  <a:srgbClr val="ff0000"/>
                </a:solidFill>
                <a:uFillTx/>
                <a:latin typeface="Microsoft YaHei"/>
              </a:rPr>
              <a:t>先抓住总原则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198" name="object 22"/>
          <p:cNvSpPr/>
          <p:nvPr/>
        </p:nvSpPr>
        <p:spPr>
          <a:xfrm>
            <a:off x="801360" y="4389840"/>
            <a:ext cx="3965760" cy="2453760"/>
          </a:xfrm>
          <a:custGeom>
            <a:avLst/>
            <a:gdLst>
              <a:gd name="textAreaLeft" fmla="*/ 0 w 3965760"/>
              <a:gd name="textAreaRight" fmla="*/ 3966120 w 3965760"/>
              <a:gd name="textAreaTop" fmla="*/ 0 h 2453760"/>
              <a:gd name="textAreaBottom" fmla="*/ 2454120 h 2453760"/>
            </a:gdLst>
            <a:ahLst/>
            <a:rect l="textAreaLeft" t="textAreaTop" r="textAreaRight" b="textAreaBottom"/>
            <a:pathLst>
              <a:path w="3966210" h="2454275">
                <a:moveTo>
                  <a:pt x="28562" y="2301316"/>
                </a:moveTo>
                <a:lnTo>
                  <a:pt x="0" y="2301316"/>
                </a:lnTo>
                <a:lnTo>
                  <a:pt x="0" y="2329891"/>
                </a:lnTo>
                <a:lnTo>
                  <a:pt x="28562" y="2329891"/>
                </a:lnTo>
                <a:lnTo>
                  <a:pt x="28562" y="2301316"/>
                </a:lnTo>
                <a:close/>
              </a:path>
              <a:path w="3966210" h="2454275">
                <a:moveTo>
                  <a:pt x="28562" y="2244166"/>
                </a:moveTo>
                <a:lnTo>
                  <a:pt x="0" y="2244166"/>
                </a:lnTo>
                <a:lnTo>
                  <a:pt x="0" y="2272741"/>
                </a:lnTo>
                <a:lnTo>
                  <a:pt x="28562" y="2272741"/>
                </a:lnTo>
                <a:lnTo>
                  <a:pt x="28562" y="2244166"/>
                </a:lnTo>
                <a:close/>
              </a:path>
              <a:path w="3966210" h="2454275">
                <a:moveTo>
                  <a:pt x="28562" y="2187016"/>
                </a:moveTo>
                <a:lnTo>
                  <a:pt x="0" y="2187016"/>
                </a:lnTo>
                <a:lnTo>
                  <a:pt x="0" y="2215591"/>
                </a:lnTo>
                <a:lnTo>
                  <a:pt x="28562" y="2215591"/>
                </a:lnTo>
                <a:lnTo>
                  <a:pt x="28562" y="2187016"/>
                </a:lnTo>
                <a:close/>
              </a:path>
              <a:path w="3966210" h="2454275">
                <a:moveTo>
                  <a:pt x="28562" y="2129866"/>
                </a:moveTo>
                <a:lnTo>
                  <a:pt x="0" y="2129866"/>
                </a:lnTo>
                <a:lnTo>
                  <a:pt x="0" y="2158441"/>
                </a:lnTo>
                <a:lnTo>
                  <a:pt x="28562" y="2158441"/>
                </a:lnTo>
                <a:lnTo>
                  <a:pt x="28562" y="2129866"/>
                </a:lnTo>
                <a:close/>
              </a:path>
              <a:path w="3966210" h="2454275">
                <a:moveTo>
                  <a:pt x="28562" y="2072716"/>
                </a:moveTo>
                <a:lnTo>
                  <a:pt x="0" y="2072716"/>
                </a:lnTo>
                <a:lnTo>
                  <a:pt x="0" y="2101291"/>
                </a:lnTo>
                <a:lnTo>
                  <a:pt x="28562" y="2101291"/>
                </a:lnTo>
                <a:lnTo>
                  <a:pt x="28562" y="2072716"/>
                </a:lnTo>
                <a:close/>
              </a:path>
              <a:path w="3966210" h="2454275">
                <a:moveTo>
                  <a:pt x="28562" y="2015566"/>
                </a:moveTo>
                <a:lnTo>
                  <a:pt x="0" y="2015566"/>
                </a:lnTo>
                <a:lnTo>
                  <a:pt x="0" y="2044141"/>
                </a:lnTo>
                <a:lnTo>
                  <a:pt x="28562" y="2044141"/>
                </a:lnTo>
                <a:lnTo>
                  <a:pt x="28562" y="2015566"/>
                </a:lnTo>
                <a:close/>
              </a:path>
              <a:path w="3966210" h="2454275">
                <a:moveTo>
                  <a:pt x="28562" y="1958416"/>
                </a:moveTo>
                <a:lnTo>
                  <a:pt x="0" y="1958416"/>
                </a:lnTo>
                <a:lnTo>
                  <a:pt x="0" y="1986991"/>
                </a:lnTo>
                <a:lnTo>
                  <a:pt x="28562" y="1986991"/>
                </a:lnTo>
                <a:lnTo>
                  <a:pt x="28562" y="1958416"/>
                </a:lnTo>
                <a:close/>
              </a:path>
              <a:path w="3966210" h="2454275">
                <a:moveTo>
                  <a:pt x="28562" y="1901266"/>
                </a:moveTo>
                <a:lnTo>
                  <a:pt x="0" y="1901266"/>
                </a:lnTo>
                <a:lnTo>
                  <a:pt x="0" y="1929841"/>
                </a:lnTo>
                <a:lnTo>
                  <a:pt x="28562" y="1929841"/>
                </a:lnTo>
                <a:lnTo>
                  <a:pt x="28562" y="1901266"/>
                </a:lnTo>
                <a:close/>
              </a:path>
              <a:path w="3966210" h="2454275">
                <a:moveTo>
                  <a:pt x="31940" y="2354973"/>
                </a:moveTo>
                <a:lnTo>
                  <a:pt x="31902" y="2354846"/>
                </a:lnTo>
                <a:lnTo>
                  <a:pt x="31661" y="2354072"/>
                </a:lnTo>
                <a:lnTo>
                  <a:pt x="30594" y="2349474"/>
                </a:lnTo>
                <a:lnTo>
                  <a:pt x="29044" y="2339302"/>
                </a:lnTo>
                <a:lnTo>
                  <a:pt x="28689" y="2334450"/>
                </a:lnTo>
                <a:lnTo>
                  <a:pt x="28587" y="2330285"/>
                </a:lnTo>
                <a:lnTo>
                  <a:pt x="25" y="2331008"/>
                </a:lnTo>
                <a:lnTo>
                  <a:pt x="127" y="2335174"/>
                </a:lnTo>
                <a:lnTo>
                  <a:pt x="4445" y="2362771"/>
                </a:lnTo>
                <a:lnTo>
                  <a:pt x="31940" y="2354973"/>
                </a:lnTo>
                <a:close/>
              </a:path>
              <a:path w="3966210" h="2454275">
                <a:moveTo>
                  <a:pt x="37376" y="1851469"/>
                </a:moveTo>
                <a:lnTo>
                  <a:pt x="11341" y="1839696"/>
                </a:lnTo>
                <a:lnTo>
                  <a:pt x="9740" y="1843239"/>
                </a:lnTo>
                <a:lnTo>
                  <a:pt x="7518" y="1848878"/>
                </a:lnTo>
                <a:lnTo>
                  <a:pt x="5575" y="1854631"/>
                </a:lnTo>
                <a:lnTo>
                  <a:pt x="3898" y="1860524"/>
                </a:lnTo>
                <a:lnTo>
                  <a:pt x="2514" y="1866519"/>
                </a:lnTo>
                <a:lnTo>
                  <a:pt x="1841" y="1870278"/>
                </a:lnTo>
                <a:lnTo>
                  <a:pt x="29959" y="1875294"/>
                </a:lnTo>
                <a:lnTo>
                  <a:pt x="30441" y="1872602"/>
                </a:lnTo>
                <a:lnTo>
                  <a:pt x="31483" y="1867979"/>
                </a:lnTo>
                <a:lnTo>
                  <a:pt x="32753" y="1863458"/>
                </a:lnTo>
                <a:lnTo>
                  <a:pt x="34239" y="1859026"/>
                </a:lnTo>
                <a:lnTo>
                  <a:pt x="35953" y="1854631"/>
                </a:lnTo>
                <a:lnTo>
                  <a:pt x="37376" y="1851469"/>
                </a:lnTo>
                <a:close/>
              </a:path>
              <a:path w="3966210" h="2454275">
                <a:moveTo>
                  <a:pt x="56502" y="2397328"/>
                </a:moveTo>
                <a:lnTo>
                  <a:pt x="41617" y="2378011"/>
                </a:lnTo>
                <a:lnTo>
                  <a:pt x="16852" y="2392248"/>
                </a:lnTo>
                <a:lnTo>
                  <a:pt x="36817" y="2418003"/>
                </a:lnTo>
                <a:lnTo>
                  <a:pt x="56502" y="2397328"/>
                </a:lnTo>
                <a:close/>
              </a:path>
              <a:path w="3966210" h="2454275">
                <a:moveTo>
                  <a:pt x="68732" y="1813763"/>
                </a:moveTo>
                <a:lnTo>
                  <a:pt x="52184" y="1790471"/>
                </a:lnTo>
                <a:lnTo>
                  <a:pt x="49758" y="1792198"/>
                </a:lnTo>
                <a:lnTo>
                  <a:pt x="45085" y="1795868"/>
                </a:lnTo>
                <a:lnTo>
                  <a:pt x="40589" y="1799767"/>
                </a:lnTo>
                <a:lnTo>
                  <a:pt x="36283" y="1803857"/>
                </a:lnTo>
                <a:lnTo>
                  <a:pt x="32194" y="1808162"/>
                </a:lnTo>
                <a:lnTo>
                  <a:pt x="28752" y="1812124"/>
                </a:lnTo>
                <a:lnTo>
                  <a:pt x="50355" y="1830832"/>
                </a:lnTo>
                <a:lnTo>
                  <a:pt x="53111" y="1827631"/>
                </a:lnTo>
                <a:lnTo>
                  <a:pt x="56248" y="1824304"/>
                </a:lnTo>
                <a:lnTo>
                  <a:pt x="59550" y="1821141"/>
                </a:lnTo>
                <a:lnTo>
                  <a:pt x="63004" y="1818132"/>
                </a:lnTo>
                <a:lnTo>
                  <a:pt x="66598" y="1815287"/>
                </a:lnTo>
                <a:lnTo>
                  <a:pt x="68732" y="1813763"/>
                </a:lnTo>
                <a:close/>
              </a:path>
              <a:path w="3966210" h="2454275">
                <a:moveTo>
                  <a:pt x="74841" y="860386"/>
                </a:moveTo>
                <a:lnTo>
                  <a:pt x="46266" y="860386"/>
                </a:lnTo>
                <a:lnTo>
                  <a:pt x="46266" y="888961"/>
                </a:lnTo>
                <a:lnTo>
                  <a:pt x="74841" y="888961"/>
                </a:lnTo>
                <a:lnTo>
                  <a:pt x="74841" y="860386"/>
                </a:lnTo>
                <a:close/>
              </a:path>
              <a:path w="3966210" h="2454275">
                <a:moveTo>
                  <a:pt x="77800" y="954455"/>
                </a:moveTo>
                <a:lnTo>
                  <a:pt x="75514" y="950353"/>
                </a:lnTo>
                <a:lnTo>
                  <a:pt x="75209" y="949350"/>
                </a:lnTo>
                <a:lnTo>
                  <a:pt x="74955" y="948080"/>
                </a:lnTo>
                <a:lnTo>
                  <a:pt x="74841" y="945388"/>
                </a:lnTo>
                <a:lnTo>
                  <a:pt x="74841" y="917536"/>
                </a:lnTo>
                <a:lnTo>
                  <a:pt x="46266" y="917536"/>
                </a:lnTo>
                <a:lnTo>
                  <a:pt x="46266" y="946111"/>
                </a:lnTo>
                <a:lnTo>
                  <a:pt x="60553" y="946111"/>
                </a:lnTo>
                <a:lnTo>
                  <a:pt x="47790" y="946759"/>
                </a:lnTo>
                <a:lnTo>
                  <a:pt x="46278" y="946759"/>
                </a:lnTo>
                <a:lnTo>
                  <a:pt x="46342" y="948080"/>
                </a:lnTo>
                <a:lnTo>
                  <a:pt x="56692" y="973658"/>
                </a:lnTo>
                <a:lnTo>
                  <a:pt x="77241" y="955001"/>
                </a:lnTo>
                <a:lnTo>
                  <a:pt x="77800" y="954455"/>
                </a:lnTo>
                <a:close/>
              </a:path>
              <a:path w="3966210" h="2454275">
                <a:moveTo>
                  <a:pt x="83083" y="1207820"/>
                </a:moveTo>
                <a:lnTo>
                  <a:pt x="54508" y="1207820"/>
                </a:lnTo>
                <a:lnTo>
                  <a:pt x="54508" y="1236395"/>
                </a:lnTo>
                <a:lnTo>
                  <a:pt x="83083" y="1236395"/>
                </a:lnTo>
                <a:lnTo>
                  <a:pt x="83083" y="1207820"/>
                </a:lnTo>
                <a:close/>
              </a:path>
              <a:path w="3966210" h="2454275">
                <a:moveTo>
                  <a:pt x="83718" y="824039"/>
                </a:moveTo>
                <a:lnTo>
                  <a:pt x="83527" y="824039"/>
                </a:lnTo>
                <a:lnTo>
                  <a:pt x="83172" y="824039"/>
                </a:lnTo>
                <a:lnTo>
                  <a:pt x="73431" y="797382"/>
                </a:lnTo>
                <a:lnTo>
                  <a:pt x="47104" y="828052"/>
                </a:lnTo>
                <a:lnTo>
                  <a:pt x="46863" y="829576"/>
                </a:lnTo>
                <a:lnTo>
                  <a:pt x="46177" y="829576"/>
                </a:lnTo>
                <a:lnTo>
                  <a:pt x="75044" y="833996"/>
                </a:lnTo>
                <a:lnTo>
                  <a:pt x="75247" y="833069"/>
                </a:lnTo>
                <a:lnTo>
                  <a:pt x="75628" y="831850"/>
                </a:lnTo>
                <a:lnTo>
                  <a:pt x="82359" y="824534"/>
                </a:lnTo>
                <a:lnTo>
                  <a:pt x="81241" y="825144"/>
                </a:lnTo>
                <a:lnTo>
                  <a:pt x="82892" y="824357"/>
                </a:lnTo>
                <a:lnTo>
                  <a:pt x="83718" y="824039"/>
                </a:lnTo>
                <a:close/>
              </a:path>
              <a:path w="3966210" h="2454275">
                <a:moveTo>
                  <a:pt x="86042" y="1301877"/>
                </a:moveTo>
                <a:lnTo>
                  <a:pt x="83756" y="1297787"/>
                </a:lnTo>
                <a:lnTo>
                  <a:pt x="83451" y="1296784"/>
                </a:lnTo>
                <a:lnTo>
                  <a:pt x="83197" y="1295514"/>
                </a:lnTo>
                <a:lnTo>
                  <a:pt x="83083" y="1292821"/>
                </a:lnTo>
                <a:lnTo>
                  <a:pt x="83083" y="1264970"/>
                </a:lnTo>
                <a:lnTo>
                  <a:pt x="54508" y="1264970"/>
                </a:lnTo>
                <a:lnTo>
                  <a:pt x="54508" y="1293545"/>
                </a:lnTo>
                <a:lnTo>
                  <a:pt x="68795" y="1293545"/>
                </a:lnTo>
                <a:lnTo>
                  <a:pt x="56032" y="1294193"/>
                </a:lnTo>
                <a:lnTo>
                  <a:pt x="54521" y="1294193"/>
                </a:lnTo>
                <a:lnTo>
                  <a:pt x="54584" y="1295514"/>
                </a:lnTo>
                <a:lnTo>
                  <a:pt x="64935" y="1321092"/>
                </a:lnTo>
                <a:lnTo>
                  <a:pt x="85483" y="1302423"/>
                </a:lnTo>
                <a:lnTo>
                  <a:pt x="86042" y="1301877"/>
                </a:lnTo>
                <a:close/>
              </a:path>
              <a:path w="3966210" h="2454275">
                <a:moveTo>
                  <a:pt x="91986" y="1171473"/>
                </a:moveTo>
                <a:lnTo>
                  <a:pt x="91744" y="1171473"/>
                </a:lnTo>
                <a:lnTo>
                  <a:pt x="91414" y="1171473"/>
                </a:lnTo>
                <a:lnTo>
                  <a:pt x="81661" y="1144816"/>
                </a:lnTo>
                <a:lnTo>
                  <a:pt x="79971" y="1145425"/>
                </a:lnTo>
                <a:lnTo>
                  <a:pt x="55333" y="1175486"/>
                </a:lnTo>
                <a:lnTo>
                  <a:pt x="55105" y="1176997"/>
                </a:lnTo>
                <a:lnTo>
                  <a:pt x="54343" y="1176997"/>
                </a:lnTo>
                <a:lnTo>
                  <a:pt x="83286" y="1181430"/>
                </a:lnTo>
                <a:lnTo>
                  <a:pt x="83489" y="1180503"/>
                </a:lnTo>
                <a:lnTo>
                  <a:pt x="83870" y="1179271"/>
                </a:lnTo>
                <a:lnTo>
                  <a:pt x="89433" y="1172578"/>
                </a:lnTo>
                <a:lnTo>
                  <a:pt x="91020" y="1171816"/>
                </a:lnTo>
                <a:lnTo>
                  <a:pt x="91986" y="1171473"/>
                </a:lnTo>
                <a:close/>
              </a:path>
              <a:path w="3966210" h="2454275">
                <a:moveTo>
                  <a:pt x="99568" y="2422067"/>
                </a:moveTo>
                <a:lnTo>
                  <a:pt x="76454" y="2412555"/>
                </a:lnTo>
                <a:lnTo>
                  <a:pt x="62204" y="2437320"/>
                </a:lnTo>
                <a:lnTo>
                  <a:pt x="91757" y="2449563"/>
                </a:lnTo>
                <a:lnTo>
                  <a:pt x="99568" y="2422067"/>
                </a:lnTo>
                <a:close/>
              </a:path>
              <a:path w="3966210" h="2454275">
                <a:moveTo>
                  <a:pt x="107797" y="1547012"/>
                </a:moveTo>
                <a:lnTo>
                  <a:pt x="79222" y="1547012"/>
                </a:lnTo>
                <a:lnTo>
                  <a:pt x="79222" y="1575587"/>
                </a:lnTo>
                <a:lnTo>
                  <a:pt x="107797" y="1575587"/>
                </a:lnTo>
                <a:lnTo>
                  <a:pt x="107797" y="1547012"/>
                </a:lnTo>
                <a:close/>
              </a:path>
              <a:path w="3966210" h="2454275">
                <a:moveTo>
                  <a:pt x="110756" y="1641068"/>
                </a:moveTo>
                <a:lnTo>
                  <a:pt x="108470" y="1636979"/>
                </a:lnTo>
                <a:lnTo>
                  <a:pt x="108165" y="1635975"/>
                </a:lnTo>
                <a:lnTo>
                  <a:pt x="107911" y="1634705"/>
                </a:lnTo>
                <a:lnTo>
                  <a:pt x="107797" y="1632013"/>
                </a:lnTo>
                <a:lnTo>
                  <a:pt x="107797" y="1604162"/>
                </a:lnTo>
                <a:lnTo>
                  <a:pt x="79222" y="1604162"/>
                </a:lnTo>
                <a:lnTo>
                  <a:pt x="79222" y="1632737"/>
                </a:lnTo>
                <a:lnTo>
                  <a:pt x="93510" y="1632737"/>
                </a:lnTo>
                <a:lnTo>
                  <a:pt x="80746" y="1633385"/>
                </a:lnTo>
                <a:lnTo>
                  <a:pt x="79235" y="1633385"/>
                </a:lnTo>
                <a:lnTo>
                  <a:pt x="79298" y="1634705"/>
                </a:lnTo>
                <a:lnTo>
                  <a:pt x="89649" y="1660283"/>
                </a:lnTo>
                <a:lnTo>
                  <a:pt x="110197" y="1641614"/>
                </a:lnTo>
                <a:lnTo>
                  <a:pt x="110756" y="1641068"/>
                </a:lnTo>
                <a:close/>
              </a:path>
              <a:path w="3966210" h="2454275">
                <a:moveTo>
                  <a:pt x="114465" y="1796605"/>
                </a:moveTo>
                <a:lnTo>
                  <a:pt x="112306" y="1768132"/>
                </a:lnTo>
                <a:lnTo>
                  <a:pt x="111848" y="1768132"/>
                </a:lnTo>
                <a:lnTo>
                  <a:pt x="80378" y="1775460"/>
                </a:lnTo>
                <a:lnTo>
                  <a:pt x="90754" y="1801812"/>
                </a:lnTo>
                <a:lnTo>
                  <a:pt x="90817" y="1802041"/>
                </a:lnTo>
                <a:lnTo>
                  <a:pt x="95211" y="1800542"/>
                </a:lnTo>
                <a:lnTo>
                  <a:pt x="99720" y="1799234"/>
                </a:lnTo>
                <a:lnTo>
                  <a:pt x="104317" y="1798154"/>
                </a:lnTo>
                <a:lnTo>
                  <a:pt x="109715" y="1797189"/>
                </a:lnTo>
                <a:lnTo>
                  <a:pt x="109893" y="1797189"/>
                </a:lnTo>
                <a:lnTo>
                  <a:pt x="114465" y="1796605"/>
                </a:lnTo>
                <a:close/>
              </a:path>
              <a:path w="3966210" h="2454275">
                <a:moveTo>
                  <a:pt x="116700" y="1510665"/>
                </a:moveTo>
                <a:lnTo>
                  <a:pt x="116459" y="1510665"/>
                </a:lnTo>
                <a:lnTo>
                  <a:pt x="116128" y="1510665"/>
                </a:lnTo>
                <a:lnTo>
                  <a:pt x="106375" y="1484007"/>
                </a:lnTo>
                <a:lnTo>
                  <a:pt x="104686" y="1484617"/>
                </a:lnTo>
                <a:lnTo>
                  <a:pt x="80048" y="1514678"/>
                </a:lnTo>
                <a:lnTo>
                  <a:pt x="79819" y="1516189"/>
                </a:lnTo>
                <a:lnTo>
                  <a:pt x="79057" y="1516189"/>
                </a:lnTo>
                <a:lnTo>
                  <a:pt x="108000" y="1520621"/>
                </a:lnTo>
                <a:lnTo>
                  <a:pt x="108204" y="1519694"/>
                </a:lnTo>
                <a:lnTo>
                  <a:pt x="108585" y="1518462"/>
                </a:lnTo>
                <a:lnTo>
                  <a:pt x="114147" y="1511769"/>
                </a:lnTo>
                <a:lnTo>
                  <a:pt x="115735" y="1511007"/>
                </a:lnTo>
                <a:lnTo>
                  <a:pt x="116700" y="1510665"/>
                </a:lnTo>
                <a:close/>
              </a:path>
              <a:path w="3966210" h="2454275">
                <a:moveTo>
                  <a:pt x="121640" y="959243"/>
                </a:moveTo>
                <a:lnTo>
                  <a:pt x="93065" y="959243"/>
                </a:lnTo>
                <a:lnTo>
                  <a:pt x="93065" y="987818"/>
                </a:lnTo>
                <a:lnTo>
                  <a:pt x="121640" y="987818"/>
                </a:lnTo>
                <a:lnTo>
                  <a:pt x="121640" y="959243"/>
                </a:lnTo>
                <a:close/>
              </a:path>
              <a:path w="3966210" h="2454275">
                <a:moveTo>
                  <a:pt x="129870" y="1306677"/>
                </a:moveTo>
                <a:lnTo>
                  <a:pt x="101295" y="1306677"/>
                </a:lnTo>
                <a:lnTo>
                  <a:pt x="101295" y="1335252"/>
                </a:lnTo>
                <a:lnTo>
                  <a:pt x="129870" y="1335252"/>
                </a:lnTo>
                <a:lnTo>
                  <a:pt x="129870" y="1306677"/>
                </a:lnTo>
                <a:close/>
              </a:path>
              <a:path w="3966210" h="2454275">
                <a:moveTo>
                  <a:pt x="135267" y="794727"/>
                </a:moveTo>
                <a:lnTo>
                  <a:pt x="106692" y="794727"/>
                </a:lnTo>
                <a:lnTo>
                  <a:pt x="106692" y="823302"/>
                </a:lnTo>
                <a:lnTo>
                  <a:pt x="135267" y="823302"/>
                </a:lnTo>
                <a:lnTo>
                  <a:pt x="135267" y="794727"/>
                </a:lnTo>
                <a:close/>
              </a:path>
              <a:path w="3966210" h="2454275">
                <a:moveTo>
                  <a:pt x="143510" y="1142161"/>
                </a:moveTo>
                <a:lnTo>
                  <a:pt x="114935" y="1142161"/>
                </a:lnTo>
                <a:lnTo>
                  <a:pt x="114935" y="1170736"/>
                </a:lnTo>
                <a:lnTo>
                  <a:pt x="143510" y="1170736"/>
                </a:lnTo>
                <a:lnTo>
                  <a:pt x="143510" y="1142161"/>
                </a:lnTo>
                <a:close/>
              </a:path>
              <a:path w="3966210" h="2454275">
                <a:moveTo>
                  <a:pt x="152488" y="2425217"/>
                </a:moveTo>
                <a:lnTo>
                  <a:pt x="123913" y="2425217"/>
                </a:lnTo>
                <a:lnTo>
                  <a:pt x="123913" y="2453792"/>
                </a:lnTo>
                <a:lnTo>
                  <a:pt x="152488" y="2453792"/>
                </a:lnTo>
                <a:lnTo>
                  <a:pt x="152488" y="2425217"/>
                </a:lnTo>
                <a:close/>
              </a:path>
              <a:path w="3966210" h="2454275">
                <a:moveTo>
                  <a:pt x="154584" y="1645869"/>
                </a:moveTo>
                <a:lnTo>
                  <a:pt x="126009" y="1645869"/>
                </a:lnTo>
                <a:lnTo>
                  <a:pt x="126009" y="1674444"/>
                </a:lnTo>
                <a:lnTo>
                  <a:pt x="154584" y="1674444"/>
                </a:lnTo>
                <a:lnTo>
                  <a:pt x="154584" y="1645869"/>
                </a:lnTo>
                <a:close/>
              </a:path>
              <a:path w="3966210" h="2454275">
                <a:moveTo>
                  <a:pt x="168224" y="1481353"/>
                </a:moveTo>
                <a:lnTo>
                  <a:pt x="139649" y="1481353"/>
                </a:lnTo>
                <a:lnTo>
                  <a:pt x="139649" y="1509928"/>
                </a:lnTo>
                <a:lnTo>
                  <a:pt x="168224" y="1509928"/>
                </a:lnTo>
                <a:lnTo>
                  <a:pt x="168224" y="1481353"/>
                </a:lnTo>
                <a:close/>
              </a:path>
              <a:path w="3966210" h="2454275">
                <a:moveTo>
                  <a:pt x="170522" y="1767573"/>
                </a:moveTo>
                <a:lnTo>
                  <a:pt x="141947" y="1767573"/>
                </a:lnTo>
                <a:lnTo>
                  <a:pt x="141947" y="1796148"/>
                </a:lnTo>
                <a:lnTo>
                  <a:pt x="170522" y="1796148"/>
                </a:lnTo>
                <a:lnTo>
                  <a:pt x="170522" y="1767573"/>
                </a:lnTo>
                <a:close/>
              </a:path>
              <a:path w="3966210" h="2454275">
                <a:moveTo>
                  <a:pt x="178790" y="959243"/>
                </a:moveTo>
                <a:lnTo>
                  <a:pt x="150215" y="959243"/>
                </a:lnTo>
                <a:lnTo>
                  <a:pt x="150215" y="987818"/>
                </a:lnTo>
                <a:lnTo>
                  <a:pt x="178790" y="987818"/>
                </a:lnTo>
                <a:lnTo>
                  <a:pt x="178790" y="959243"/>
                </a:lnTo>
                <a:close/>
              </a:path>
              <a:path w="3966210" h="2454275">
                <a:moveTo>
                  <a:pt x="187020" y="1306677"/>
                </a:moveTo>
                <a:lnTo>
                  <a:pt x="158445" y="1306677"/>
                </a:lnTo>
                <a:lnTo>
                  <a:pt x="158445" y="1335252"/>
                </a:lnTo>
                <a:lnTo>
                  <a:pt x="187020" y="1335252"/>
                </a:lnTo>
                <a:lnTo>
                  <a:pt x="187020" y="1306677"/>
                </a:lnTo>
                <a:close/>
              </a:path>
              <a:path w="3966210" h="2454275">
                <a:moveTo>
                  <a:pt x="192417" y="794727"/>
                </a:moveTo>
                <a:lnTo>
                  <a:pt x="163842" y="794727"/>
                </a:lnTo>
                <a:lnTo>
                  <a:pt x="163842" y="823302"/>
                </a:lnTo>
                <a:lnTo>
                  <a:pt x="192417" y="823302"/>
                </a:lnTo>
                <a:lnTo>
                  <a:pt x="192417" y="794727"/>
                </a:lnTo>
                <a:close/>
              </a:path>
              <a:path w="3966210" h="2454275">
                <a:moveTo>
                  <a:pt x="200660" y="1142161"/>
                </a:moveTo>
                <a:lnTo>
                  <a:pt x="172085" y="1142161"/>
                </a:lnTo>
                <a:lnTo>
                  <a:pt x="172085" y="1170736"/>
                </a:lnTo>
                <a:lnTo>
                  <a:pt x="200660" y="1170736"/>
                </a:lnTo>
                <a:lnTo>
                  <a:pt x="200660" y="1142161"/>
                </a:lnTo>
                <a:close/>
              </a:path>
              <a:path w="3966210" h="2454275">
                <a:moveTo>
                  <a:pt x="209638" y="2425217"/>
                </a:moveTo>
                <a:lnTo>
                  <a:pt x="181063" y="2425217"/>
                </a:lnTo>
                <a:lnTo>
                  <a:pt x="181063" y="2453792"/>
                </a:lnTo>
                <a:lnTo>
                  <a:pt x="209638" y="2453792"/>
                </a:lnTo>
                <a:lnTo>
                  <a:pt x="209638" y="2425217"/>
                </a:lnTo>
                <a:close/>
              </a:path>
              <a:path w="3966210" h="2454275">
                <a:moveTo>
                  <a:pt x="211734" y="1645869"/>
                </a:moveTo>
                <a:lnTo>
                  <a:pt x="183159" y="1645869"/>
                </a:lnTo>
                <a:lnTo>
                  <a:pt x="183159" y="1674444"/>
                </a:lnTo>
                <a:lnTo>
                  <a:pt x="211734" y="1674444"/>
                </a:lnTo>
                <a:lnTo>
                  <a:pt x="211734" y="1645869"/>
                </a:lnTo>
                <a:close/>
              </a:path>
              <a:path w="3966210" h="2454275">
                <a:moveTo>
                  <a:pt x="225374" y="1481353"/>
                </a:moveTo>
                <a:lnTo>
                  <a:pt x="196799" y="1481353"/>
                </a:lnTo>
                <a:lnTo>
                  <a:pt x="196799" y="1509928"/>
                </a:lnTo>
                <a:lnTo>
                  <a:pt x="225374" y="1509928"/>
                </a:lnTo>
                <a:lnTo>
                  <a:pt x="225374" y="1481353"/>
                </a:lnTo>
                <a:close/>
              </a:path>
              <a:path w="3966210" h="2454275">
                <a:moveTo>
                  <a:pt x="227672" y="1767573"/>
                </a:moveTo>
                <a:lnTo>
                  <a:pt x="199097" y="1767573"/>
                </a:lnTo>
                <a:lnTo>
                  <a:pt x="199097" y="1796148"/>
                </a:lnTo>
                <a:lnTo>
                  <a:pt x="227672" y="1796148"/>
                </a:lnTo>
                <a:lnTo>
                  <a:pt x="227672" y="1767573"/>
                </a:lnTo>
                <a:close/>
              </a:path>
              <a:path w="3966210" h="2454275">
                <a:moveTo>
                  <a:pt x="235940" y="959243"/>
                </a:moveTo>
                <a:lnTo>
                  <a:pt x="207365" y="959243"/>
                </a:lnTo>
                <a:lnTo>
                  <a:pt x="207365" y="987818"/>
                </a:lnTo>
                <a:lnTo>
                  <a:pt x="235940" y="987818"/>
                </a:lnTo>
                <a:lnTo>
                  <a:pt x="235940" y="959243"/>
                </a:lnTo>
                <a:close/>
              </a:path>
              <a:path w="3966210" h="2454275">
                <a:moveTo>
                  <a:pt x="244170" y="1306677"/>
                </a:moveTo>
                <a:lnTo>
                  <a:pt x="215595" y="1306677"/>
                </a:lnTo>
                <a:lnTo>
                  <a:pt x="215595" y="1335252"/>
                </a:lnTo>
                <a:lnTo>
                  <a:pt x="244170" y="1335252"/>
                </a:lnTo>
                <a:lnTo>
                  <a:pt x="244170" y="1306677"/>
                </a:lnTo>
                <a:close/>
              </a:path>
              <a:path w="3966210" h="2454275">
                <a:moveTo>
                  <a:pt x="249567" y="794727"/>
                </a:moveTo>
                <a:lnTo>
                  <a:pt x="220992" y="794727"/>
                </a:lnTo>
                <a:lnTo>
                  <a:pt x="220992" y="823302"/>
                </a:lnTo>
                <a:lnTo>
                  <a:pt x="249567" y="823302"/>
                </a:lnTo>
                <a:lnTo>
                  <a:pt x="249567" y="794727"/>
                </a:lnTo>
                <a:close/>
              </a:path>
              <a:path w="3966210" h="2454275">
                <a:moveTo>
                  <a:pt x="257810" y="1142161"/>
                </a:moveTo>
                <a:lnTo>
                  <a:pt x="229235" y="1142161"/>
                </a:lnTo>
                <a:lnTo>
                  <a:pt x="229235" y="1170736"/>
                </a:lnTo>
                <a:lnTo>
                  <a:pt x="257810" y="1170736"/>
                </a:lnTo>
                <a:lnTo>
                  <a:pt x="257810" y="1142161"/>
                </a:lnTo>
                <a:close/>
              </a:path>
              <a:path w="3966210" h="2454275">
                <a:moveTo>
                  <a:pt x="266788" y="2425217"/>
                </a:moveTo>
                <a:lnTo>
                  <a:pt x="238213" y="2425217"/>
                </a:lnTo>
                <a:lnTo>
                  <a:pt x="238213" y="2453792"/>
                </a:lnTo>
                <a:lnTo>
                  <a:pt x="266788" y="2453792"/>
                </a:lnTo>
                <a:lnTo>
                  <a:pt x="266788" y="2425217"/>
                </a:lnTo>
                <a:close/>
              </a:path>
              <a:path w="3966210" h="2454275">
                <a:moveTo>
                  <a:pt x="268884" y="1645869"/>
                </a:moveTo>
                <a:lnTo>
                  <a:pt x="240309" y="1645869"/>
                </a:lnTo>
                <a:lnTo>
                  <a:pt x="240309" y="1674444"/>
                </a:lnTo>
                <a:lnTo>
                  <a:pt x="268884" y="1674444"/>
                </a:lnTo>
                <a:lnTo>
                  <a:pt x="268884" y="1645869"/>
                </a:lnTo>
                <a:close/>
              </a:path>
              <a:path w="3966210" h="2454275">
                <a:moveTo>
                  <a:pt x="282524" y="1481353"/>
                </a:moveTo>
                <a:lnTo>
                  <a:pt x="253949" y="1481353"/>
                </a:lnTo>
                <a:lnTo>
                  <a:pt x="253949" y="1509928"/>
                </a:lnTo>
                <a:lnTo>
                  <a:pt x="282524" y="1509928"/>
                </a:lnTo>
                <a:lnTo>
                  <a:pt x="282524" y="1481353"/>
                </a:lnTo>
                <a:close/>
              </a:path>
              <a:path w="3966210" h="2454275">
                <a:moveTo>
                  <a:pt x="284822" y="1767573"/>
                </a:moveTo>
                <a:lnTo>
                  <a:pt x="256247" y="1767573"/>
                </a:lnTo>
                <a:lnTo>
                  <a:pt x="256247" y="1796148"/>
                </a:lnTo>
                <a:lnTo>
                  <a:pt x="284822" y="1796148"/>
                </a:lnTo>
                <a:lnTo>
                  <a:pt x="284822" y="1767573"/>
                </a:lnTo>
                <a:close/>
              </a:path>
              <a:path w="3966210" h="2454275">
                <a:moveTo>
                  <a:pt x="293090" y="959243"/>
                </a:moveTo>
                <a:lnTo>
                  <a:pt x="264515" y="959243"/>
                </a:lnTo>
                <a:lnTo>
                  <a:pt x="264515" y="987818"/>
                </a:lnTo>
                <a:lnTo>
                  <a:pt x="293090" y="987818"/>
                </a:lnTo>
                <a:lnTo>
                  <a:pt x="293090" y="959243"/>
                </a:lnTo>
                <a:close/>
              </a:path>
              <a:path w="3966210" h="2454275">
                <a:moveTo>
                  <a:pt x="301320" y="1306677"/>
                </a:moveTo>
                <a:lnTo>
                  <a:pt x="272745" y="1306677"/>
                </a:lnTo>
                <a:lnTo>
                  <a:pt x="272745" y="1335252"/>
                </a:lnTo>
                <a:lnTo>
                  <a:pt x="301320" y="1335252"/>
                </a:lnTo>
                <a:lnTo>
                  <a:pt x="301320" y="1306677"/>
                </a:lnTo>
                <a:close/>
              </a:path>
              <a:path w="3966210" h="2454275">
                <a:moveTo>
                  <a:pt x="306717" y="794727"/>
                </a:moveTo>
                <a:lnTo>
                  <a:pt x="278142" y="794727"/>
                </a:lnTo>
                <a:lnTo>
                  <a:pt x="278142" y="823302"/>
                </a:lnTo>
                <a:lnTo>
                  <a:pt x="306717" y="823302"/>
                </a:lnTo>
                <a:lnTo>
                  <a:pt x="306717" y="794727"/>
                </a:lnTo>
                <a:close/>
              </a:path>
              <a:path w="3966210" h="2454275">
                <a:moveTo>
                  <a:pt x="314960" y="1142161"/>
                </a:moveTo>
                <a:lnTo>
                  <a:pt x="286385" y="1142161"/>
                </a:lnTo>
                <a:lnTo>
                  <a:pt x="286385" y="1170736"/>
                </a:lnTo>
                <a:lnTo>
                  <a:pt x="314960" y="1170736"/>
                </a:lnTo>
                <a:lnTo>
                  <a:pt x="314960" y="1142161"/>
                </a:lnTo>
                <a:close/>
              </a:path>
              <a:path w="3966210" h="2454275">
                <a:moveTo>
                  <a:pt x="323938" y="2425217"/>
                </a:moveTo>
                <a:lnTo>
                  <a:pt x="295363" y="2425217"/>
                </a:lnTo>
                <a:lnTo>
                  <a:pt x="295363" y="2453792"/>
                </a:lnTo>
                <a:lnTo>
                  <a:pt x="323938" y="2453792"/>
                </a:lnTo>
                <a:lnTo>
                  <a:pt x="323938" y="2425217"/>
                </a:lnTo>
                <a:close/>
              </a:path>
              <a:path w="3966210" h="2454275">
                <a:moveTo>
                  <a:pt x="326034" y="1645869"/>
                </a:moveTo>
                <a:lnTo>
                  <a:pt x="297459" y="1645869"/>
                </a:lnTo>
                <a:lnTo>
                  <a:pt x="297459" y="1674444"/>
                </a:lnTo>
                <a:lnTo>
                  <a:pt x="326034" y="1674444"/>
                </a:lnTo>
                <a:lnTo>
                  <a:pt x="326034" y="1645869"/>
                </a:lnTo>
                <a:close/>
              </a:path>
              <a:path w="3966210" h="2454275">
                <a:moveTo>
                  <a:pt x="339674" y="1481353"/>
                </a:moveTo>
                <a:lnTo>
                  <a:pt x="311099" y="1481353"/>
                </a:lnTo>
                <a:lnTo>
                  <a:pt x="311099" y="1509928"/>
                </a:lnTo>
                <a:lnTo>
                  <a:pt x="339674" y="1509928"/>
                </a:lnTo>
                <a:lnTo>
                  <a:pt x="339674" y="1481353"/>
                </a:lnTo>
                <a:close/>
              </a:path>
              <a:path w="3966210" h="2454275">
                <a:moveTo>
                  <a:pt x="341972" y="1767573"/>
                </a:moveTo>
                <a:lnTo>
                  <a:pt x="313397" y="1767573"/>
                </a:lnTo>
                <a:lnTo>
                  <a:pt x="313397" y="1796148"/>
                </a:lnTo>
                <a:lnTo>
                  <a:pt x="341972" y="1796148"/>
                </a:lnTo>
                <a:lnTo>
                  <a:pt x="341972" y="1767573"/>
                </a:lnTo>
                <a:close/>
              </a:path>
              <a:path w="3966210" h="2454275">
                <a:moveTo>
                  <a:pt x="346075" y="453199"/>
                </a:moveTo>
                <a:lnTo>
                  <a:pt x="317500" y="453199"/>
                </a:lnTo>
                <a:lnTo>
                  <a:pt x="317500" y="481774"/>
                </a:lnTo>
                <a:lnTo>
                  <a:pt x="346075" y="481774"/>
                </a:lnTo>
                <a:lnTo>
                  <a:pt x="346075" y="453199"/>
                </a:lnTo>
                <a:close/>
              </a:path>
              <a:path w="3966210" h="2454275">
                <a:moveTo>
                  <a:pt x="346075" y="396049"/>
                </a:moveTo>
                <a:lnTo>
                  <a:pt x="317500" y="396049"/>
                </a:lnTo>
                <a:lnTo>
                  <a:pt x="317500" y="424624"/>
                </a:lnTo>
                <a:lnTo>
                  <a:pt x="346075" y="424624"/>
                </a:lnTo>
                <a:lnTo>
                  <a:pt x="346075" y="396049"/>
                </a:lnTo>
                <a:close/>
              </a:path>
              <a:path w="3966210" h="2454275">
                <a:moveTo>
                  <a:pt x="350240" y="959243"/>
                </a:moveTo>
                <a:lnTo>
                  <a:pt x="321665" y="959243"/>
                </a:lnTo>
                <a:lnTo>
                  <a:pt x="321665" y="987818"/>
                </a:lnTo>
                <a:lnTo>
                  <a:pt x="350240" y="987818"/>
                </a:lnTo>
                <a:lnTo>
                  <a:pt x="350240" y="959243"/>
                </a:lnTo>
                <a:close/>
              </a:path>
              <a:path w="3966210" h="2454275">
                <a:moveTo>
                  <a:pt x="354723" y="359702"/>
                </a:moveTo>
                <a:lnTo>
                  <a:pt x="354418" y="359702"/>
                </a:lnTo>
                <a:lnTo>
                  <a:pt x="344652" y="333044"/>
                </a:lnTo>
                <a:lnTo>
                  <a:pt x="342963" y="333654"/>
                </a:lnTo>
                <a:lnTo>
                  <a:pt x="318325" y="363702"/>
                </a:lnTo>
                <a:lnTo>
                  <a:pt x="318096" y="365226"/>
                </a:lnTo>
                <a:lnTo>
                  <a:pt x="317322" y="365226"/>
                </a:lnTo>
                <a:lnTo>
                  <a:pt x="346278" y="369646"/>
                </a:lnTo>
                <a:lnTo>
                  <a:pt x="346481" y="368731"/>
                </a:lnTo>
                <a:lnTo>
                  <a:pt x="346862" y="367499"/>
                </a:lnTo>
                <a:lnTo>
                  <a:pt x="352425" y="360807"/>
                </a:lnTo>
                <a:lnTo>
                  <a:pt x="353555" y="360197"/>
                </a:lnTo>
                <a:lnTo>
                  <a:pt x="352437" y="360807"/>
                </a:lnTo>
                <a:lnTo>
                  <a:pt x="354088" y="360006"/>
                </a:lnTo>
                <a:lnTo>
                  <a:pt x="354622" y="359752"/>
                </a:lnTo>
                <a:close/>
              </a:path>
              <a:path w="3966210" h="2454275">
                <a:moveTo>
                  <a:pt x="354799" y="494118"/>
                </a:moveTo>
                <a:lnTo>
                  <a:pt x="354063" y="493852"/>
                </a:lnTo>
                <a:lnTo>
                  <a:pt x="353606" y="493687"/>
                </a:lnTo>
                <a:lnTo>
                  <a:pt x="354609" y="494118"/>
                </a:lnTo>
                <a:lnTo>
                  <a:pt x="354799" y="494118"/>
                </a:lnTo>
                <a:close/>
              </a:path>
              <a:path w="3966210" h="2454275">
                <a:moveTo>
                  <a:pt x="357911" y="494792"/>
                </a:moveTo>
                <a:lnTo>
                  <a:pt x="357657" y="494792"/>
                </a:lnTo>
                <a:lnTo>
                  <a:pt x="356603" y="494639"/>
                </a:lnTo>
                <a:lnTo>
                  <a:pt x="356031" y="494550"/>
                </a:lnTo>
                <a:lnTo>
                  <a:pt x="355841" y="494512"/>
                </a:lnTo>
                <a:lnTo>
                  <a:pt x="356146" y="494512"/>
                </a:lnTo>
                <a:lnTo>
                  <a:pt x="355269" y="494296"/>
                </a:lnTo>
                <a:lnTo>
                  <a:pt x="354672" y="494144"/>
                </a:lnTo>
                <a:lnTo>
                  <a:pt x="353517" y="493661"/>
                </a:lnTo>
                <a:lnTo>
                  <a:pt x="352945" y="493318"/>
                </a:lnTo>
                <a:lnTo>
                  <a:pt x="352437" y="493064"/>
                </a:lnTo>
                <a:lnTo>
                  <a:pt x="351307" y="492302"/>
                </a:lnTo>
                <a:lnTo>
                  <a:pt x="346837" y="486295"/>
                </a:lnTo>
                <a:lnTo>
                  <a:pt x="321094" y="498703"/>
                </a:lnTo>
                <a:lnTo>
                  <a:pt x="350812" y="522643"/>
                </a:lnTo>
                <a:lnTo>
                  <a:pt x="353606" y="523074"/>
                </a:lnTo>
                <a:lnTo>
                  <a:pt x="353669" y="522643"/>
                </a:lnTo>
                <a:lnTo>
                  <a:pt x="357911" y="494792"/>
                </a:lnTo>
                <a:close/>
              </a:path>
              <a:path w="3966210" h="2454275">
                <a:moveTo>
                  <a:pt x="358470" y="1306677"/>
                </a:moveTo>
                <a:lnTo>
                  <a:pt x="329895" y="1306677"/>
                </a:lnTo>
                <a:lnTo>
                  <a:pt x="329895" y="1335252"/>
                </a:lnTo>
                <a:lnTo>
                  <a:pt x="358470" y="1335252"/>
                </a:lnTo>
                <a:lnTo>
                  <a:pt x="358470" y="1306677"/>
                </a:lnTo>
                <a:close/>
              </a:path>
              <a:path w="3966210" h="2454275">
                <a:moveTo>
                  <a:pt x="363867" y="794727"/>
                </a:moveTo>
                <a:lnTo>
                  <a:pt x="335292" y="794727"/>
                </a:lnTo>
                <a:lnTo>
                  <a:pt x="335292" y="823302"/>
                </a:lnTo>
                <a:lnTo>
                  <a:pt x="363867" y="823302"/>
                </a:lnTo>
                <a:lnTo>
                  <a:pt x="363867" y="794727"/>
                </a:lnTo>
                <a:close/>
              </a:path>
              <a:path w="3966210" h="2454275">
                <a:moveTo>
                  <a:pt x="372110" y="1142161"/>
                </a:moveTo>
                <a:lnTo>
                  <a:pt x="343535" y="1142161"/>
                </a:lnTo>
                <a:lnTo>
                  <a:pt x="343535" y="1170736"/>
                </a:lnTo>
                <a:lnTo>
                  <a:pt x="372110" y="1170736"/>
                </a:lnTo>
                <a:lnTo>
                  <a:pt x="372110" y="1142161"/>
                </a:lnTo>
                <a:close/>
              </a:path>
              <a:path w="3966210" h="2454275">
                <a:moveTo>
                  <a:pt x="381088" y="2425217"/>
                </a:moveTo>
                <a:lnTo>
                  <a:pt x="352513" y="2425217"/>
                </a:lnTo>
                <a:lnTo>
                  <a:pt x="352513" y="2453792"/>
                </a:lnTo>
                <a:lnTo>
                  <a:pt x="381088" y="2453792"/>
                </a:lnTo>
                <a:lnTo>
                  <a:pt x="381088" y="2425217"/>
                </a:lnTo>
                <a:close/>
              </a:path>
              <a:path w="3966210" h="2454275">
                <a:moveTo>
                  <a:pt x="383184" y="1645869"/>
                </a:moveTo>
                <a:lnTo>
                  <a:pt x="354609" y="1645869"/>
                </a:lnTo>
                <a:lnTo>
                  <a:pt x="354609" y="1674444"/>
                </a:lnTo>
                <a:lnTo>
                  <a:pt x="383184" y="1674444"/>
                </a:lnTo>
                <a:lnTo>
                  <a:pt x="383184" y="1645869"/>
                </a:lnTo>
                <a:close/>
              </a:path>
              <a:path w="3966210" h="2454275">
                <a:moveTo>
                  <a:pt x="393382" y="957999"/>
                </a:moveTo>
                <a:lnTo>
                  <a:pt x="392874" y="958189"/>
                </a:lnTo>
                <a:lnTo>
                  <a:pt x="392163" y="958456"/>
                </a:lnTo>
                <a:lnTo>
                  <a:pt x="392315" y="958456"/>
                </a:lnTo>
                <a:lnTo>
                  <a:pt x="393382" y="957999"/>
                </a:lnTo>
                <a:close/>
              </a:path>
              <a:path w="3966210" h="2454275">
                <a:moveTo>
                  <a:pt x="396824" y="1481353"/>
                </a:moveTo>
                <a:lnTo>
                  <a:pt x="368249" y="1481353"/>
                </a:lnTo>
                <a:lnTo>
                  <a:pt x="368249" y="1509928"/>
                </a:lnTo>
                <a:lnTo>
                  <a:pt x="396824" y="1509928"/>
                </a:lnTo>
                <a:lnTo>
                  <a:pt x="396824" y="1481353"/>
                </a:lnTo>
                <a:close/>
              </a:path>
              <a:path w="3966210" h="2454275">
                <a:moveTo>
                  <a:pt x="399122" y="1767573"/>
                </a:moveTo>
                <a:lnTo>
                  <a:pt x="370547" y="1767573"/>
                </a:lnTo>
                <a:lnTo>
                  <a:pt x="370547" y="1796148"/>
                </a:lnTo>
                <a:lnTo>
                  <a:pt x="399122" y="1796148"/>
                </a:lnTo>
                <a:lnTo>
                  <a:pt x="399122" y="1767573"/>
                </a:lnTo>
                <a:close/>
              </a:path>
              <a:path w="3966210" h="2454275">
                <a:moveTo>
                  <a:pt x="401129" y="1305610"/>
                </a:moveTo>
                <a:lnTo>
                  <a:pt x="400380" y="1305890"/>
                </a:lnTo>
                <a:lnTo>
                  <a:pt x="400558" y="1305890"/>
                </a:lnTo>
                <a:lnTo>
                  <a:pt x="401129" y="1305610"/>
                </a:lnTo>
                <a:close/>
              </a:path>
              <a:path w="3966210" h="2454275">
                <a:moveTo>
                  <a:pt x="401637" y="1305433"/>
                </a:moveTo>
                <a:lnTo>
                  <a:pt x="401154" y="1305610"/>
                </a:lnTo>
                <a:lnTo>
                  <a:pt x="400583" y="1305890"/>
                </a:lnTo>
                <a:lnTo>
                  <a:pt x="401637" y="1305433"/>
                </a:lnTo>
                <a:close/>
              </a:path>
              <a:path w="3966210" h="2454275">
                <a:moveTo>
                  <a:pt x="406501" y="330390"/>
                </a:moveTo>
                <a:lnTo>
                  <a:pt x="377926" y="330390"/>
                </a:lnTo>
                <a:lnTo>
                  <a:pt x="377926" y="358965"/>
                </a:lnTo>
                <a:lnTo>
                  <a:pt x="406501" y="358965"/>
                </a:lnTo>
                <a:lnTo>
                  <a:pt x="406501" y="330390"/>
                </a:lnTo>
                <a:close/>
              </a:path>
              <a:path w="3966210" h="2454275">
                <a:moveTo>
                  <a:pt x="412889" y="494906"/>
                </a:moveTo>
                <a:lnTo>
                  <a:pt x="384314" y="494906"/>
                </a:lnTo>
                <a:lnTo>
                  <a:pt x="384314" y="523481"/>
                </a:lnTo>
                <a:lnTo>
                  <a:pt x="412889" y="523481"/>
                </a:lnTo>
                <a:lnTo>
                  <a:pt x="412889" y="494906"/>
                </a:lnTo>
                <a:close/>
              </a:path>
              <a:path w="3966210" h="2454275">
                <a:moveTo>
                  <a:pt x="415340" y="977341"/>
                </a:moveTo>
                <a:lnTo>
                  <a:pt x="398526" y="958850"/>
                </a:lnTo>
                <a:lnTo>
                  <a:pt x="398170" y="958456"/>
                </a:lnTo>
                <a:lnTo>
                  <a:pt x="397725" y="957961"/>
                </a:lnTo>
                <a:lnTo>
                  <a:pt x="397167" y="957351"/>
                </a:lnTo>
                <a:lnTo>
                  <a:pt x="396519" y="956640"/>
                </a:lnTo>
                <a:lnTo>
                  <a:pt x="396176" y="956195"/>
                </a:lnTo>
                <a:lnTo>
                  <a:pt x="395630" y="956640"/>
                </a:lnTo>
                <a:lnTo>
                  <a:pt x="394589" y="957351"/>
                </a:lnTo>
                <a:lnTo>
                  <a:pt x="394030" y="957630"/>
                </a:lnTo>
                <a:lnTo>
                  <a:pt x="393344" y="957961"/>
                </a:lnTo>
                <a:lnTo>
                  <a:pt x="393471" y="957961"/>
                </a:lnTo>
                <a:lnTo>
                  <a:pt x="392341" y="958456"/>
                </a:lnTo>
                <a:lnTo>
                  <a:pt x="391756" y="958608"/>
                </a:lnTo>
                <a:lnTo>
                  <a:pt x="390829" y="958850"/>
                </a:lnTo>
                <a:lnTo>
                  <a:pt x="391096" y="958850"/>
                </a:lnTo>
                <a:lnTo>
                  <a:pt x="390448" y="958951"/>
                </a:lnTo>
                <a:lnTo>
                  <a:pt x="389382" y="959116"/>
                </a:lnTo>
                <a:lnTo>
                  <a:pt x="378815" y="959116"/>
                </a:lnTo>
                <a:lnTo>
                  <a:pt x="378815" y="987818"/>
                </a:lnTo>
                <a:lnTo>
                  <a:pt x="388112" y="987818"/>
                </a:lnTo>
                <a:lnTo>
                  <a:pt x="391985" y="987628"/>
                </a:lnTo>
                <a:lnTo>
                  <a:pt x="414286" y="978306"/>
                </a:lnTo>
                <a:lnTo>
                  <a:pt x="415340" y="977341"/>
                </a:lnTo>
                <a:close/>
              </a:path>
              <a:path w="3966210" h="2454275">
                <a:moveTo>
                  <a:pt x="416179" y="825855"/>
                </a:moveTo>
                <a:lnTo>
                  <a:pt x="395554" y="825855"/>
                </a:lnTo>
                <a:lnTo>
                  <a:pt x="396544" y="826655"/>
                </a:lnTo>
                <a:lnTo>
                  <a:pt x="397459" y="827557"/>
                </a:lnTo>
                <a:lnTo>
                  <a:pt x="398259" y="828522"/>
                </a:lnTo>
                <a:lnTo>
                  <a:pt x="398983" y="829576"/>
                </a:lnTo>
                <a:lnTo>
                  <a:pt x="399580" y="830681"/>
                </a:lnTo>
                <a:lnTo>
                  <a:pt x="400050" y="831773"/>
                </a:lnTo>
                <a:lnTo>
                  <a:pt x="416179" y="825855"/>
                </a:lnTo>
                <a:close/>
              </a:path>
              <a:path w="3966210" h="2454275">
                <a:moveTo>
                  <a:pt x="423583" y="1324775"/>
                </a:moveTo>
                <a:lnTo>
                  <a:pt x="406768" y="1306283"/>
                </a:lnTo>
                <a:lnTo>
                  <a:pt x="406412" y="1305890"/>
                </a:lnTo>
                <a:lnTo>
                  <a:pt x="405968" y="1305394"/>
                </a:lnTo>
                <a:lnTo>
                  <a:pt x="405409" y="1304785"/>
                </a:lnTo>
                <a:lnTo>
                  <a:pt x="404761" y="1304074"/>
                </a:lnTo>
                <a:lnTo>
                  <a:pt x="404418" y="1303629"/>
                </a:lnTo>
                <a:lnTo>
                  <a:pt x="403872" y="1304074"/>
                </a:lnTo>
                <a:lnTo>
                  <a:pt x="402831" y="1304785"/>
                </a:lnTo>
                <a:lnTo>
                  <a:pt x="402272" y="1305064"/>
                </a:lnTo>
                <a:lnTo>
                  <a:pt x="401586" y="1305394"/>
                </a:lnTo>
                <a:lnTo>
                  <a:pt x="401713" y="1305394"/>
                </a:lnTo>
                <a:lnTo>
                  <a:pt x="400583" y="1305890"/>
                </a:lnTo>
                <a:lnTo>
                  <a:pt x="399910" y="1306068"/>
                </a:lnTo>
                <a:lnTo>
                  <a:pt x="399034" y="1306283"/>
                </a:lnTo>
                <a:lnTo>
                  <a:pt x="399288" y="1306283"/>
                </a:lnTo>
                <a:lnTo>
                  <a:pt x="398005" y="1306550"/>
                </a:lnTo>
                <a:lnTo>
                  <a:pt x="399237" y="1306296"/>
                </a:lnTo>
                <a:lnTo>
                  <a:pt x="398627" y="1306398"/>
                </a:lnTo>
                <a:lnTo>
                  <a:pt x="397611" y="1306550"/>
                </a:lnTo>
                <a:lnTo>
                  <a:pt x="387045" y="1306550"/>
                </a:lnTo>
                <a:lnTo>
                  <a:pt x="387045" y="1335252"/>
                </a:lnTo>
                <a:lnTo>
                  <a:pt x="396341" y="1335252"/>
                </a:lnTo>
                <a:lnTo>
                  <a:pt x="400227" y="1335049"/>
                </a:lnTo>
                <a:lnTo>
                  <a:pt x="422529" y="1325740"/>
                </a:lnTo>
                <a:lnTo>
                  <a:pt x="423583" y="1324775"/>
                </a:lnTo>
                <a:close/>
              </a:path>
              <a:path w="3966210" h="2454275">
                <a:moveTo>
                  <a:pt x="426351" y="1644624"/>
                </a:moveTo>
                <a:lnTo>
                  <a:pt x="425881" y="1644789"/>
                </a:lnTo>
                <a:lnTo>
                  <a:pt x="425094" y="1645081"/>
                </a:lnTo>
                <a:lnTo>
                  <a:pt x="425272" y="1645081"/>
                </a:lnTo>
                <a:lnTo>
                  <a:pt x="426351" y="1644624"/>
                </a:lnTo>
                <a:close/>
              </a:path>
              <a:path w="3966210" h="2454275">
                <a:moveTo>
                  <a:pt x="426834" y="821956"/>
                </a:moveTo>
                <a:lnTo>
                  <a:pt x="396138" y="795566"/>
                </a:lnTo>
                <a:lnTo>
                  <a:pt x="394576" y="795324"/>
                </a:lnTo>
                <a:lnTo>
                  <a:pt x="394538" y="795566"/>
                </a:lnTo>
                <a:lnTo>
                  <a:pt x="390283" y="823417"/>
                </a:lnTo>
                <a:lnTo>
                  <a:pt x="390931" y="823658"/>
                </a:lnTo>
                <a:lnTo>
                  <a:pt x="391591" y="823899"/>
                </a:lnTo>
                <a:lnTo>
                  <a:pt x="392023" y="824052"/>
                </a:lnTo>
                <a:lnTo>
                  <a:pt x="393204" y="824534"/>
                </a:lnTo>
                <a:lnTo>
                  <a:pt x="392188" y="824052"/>
                </a:lnTo>
                <a:lnTo>
                  <a:pt x="393204" y="824534"/>
                </a:lnTo>
                <a:lnTo>
                  <a:pt x="394385" y="825144"/>
                </a:lnTo>
                <a:lnTo>
                  <a:pt x="393357" y="824534"/>
                </a:lnTo>
                <a:lnTo>
                  <a:pt x="394487" y="825144"/>
                </a:lnTo>
                <a:lnTo>
                  <a:pt x="394804" y="825360"/>
                </a:lnTo>
                <a:lnTo>
                  <a:pt x="394525" y="825144"/>
                </a:lnTo>
                <a:lnTo>
                  <a:pt x="418122" y="825144"/>
                </a:lnTo>
                <a:lnTo>
                  <a:pt x="422846" y="823417"/>
                </a:lnTo>
                <a:lnTo>
                  <a:pt x="426834" y="821956"/>
                </a:lnTo>
                <a:close/>
              </a:path>
              <a:path w="3966210" h="2454275">
                <a:moveTo>
                  <a:pt x="429450" y="912380"/>
                </a:moveTo>
                <a:lnTo>
                  <a:pt x="400875" y="912380"/>
                </a:lnTo>
                <a:lnTo>
                  <a:pt x="400875" y="940955"/>
                </a:lnTo>
                <a:lnTo>
                  <a:pt x="429450" y="940955"/>
                </a:lnTo>
                <a:lnTo>
                  <a:pt x="429450" y="912380"/>
                </a:lnTo>
                <a:close/>
              </a:path>
              <a:path w="3966210" h="2454275">
                <a:moveTo>
                  <a:pt x="429450" y="855230"/>
                </a:moveTo>
                <a:lnTo>
                  <a:pt x="400875" y="855230"/>
                </a:lnTo>
                <a:lnTo>
                  <a:pt x="400875" y="883805"/>
                </a:lnTo>
                <a:lnTo>
                  <a:pt x="429450" y="883805"/>
                </a:lnTo>
                <a:lnTo>
                  <a:pt x="429450" y="855230"/>
                </a:lnTo>
                <a:close/>
              </a:path>
              <a:path w="3966210" h="2454275">
                <a:moveTo>
                  <a:pt x="435063" y="1169390"/>
                </a:moveTo>
                <a:lnTo>
                  <a:pt x="404368" y="1142987"/>
                </a:lnTo>
                <a:lnTo>
                  <a:pt x="402818" y="1142758"/>
                </a:lnTo>
                <a:lnTo>
                  <a:pt x="402780" y="1142987"/>
                </a:lnTo>
                <a:lnTo>
                  <a:pt x="398513" y="1170851"/>
                </a:lnTo>
                <a:lnTo>
                  <a:pt x="399186" y="1171105"/>
                </a:lnTo>
                <a:lnTo>
                  <a:pt x="399821" y="1171333"/>
                </a:lnTo>
                <a:lnTo>
                  <a:pt x="400240" y="1171473"/>
                </a:lnTo>
                <a:lnTo>
                  <a:pt x="401485" y="1171968"/>
                </a:lnTo>
                <a:lnTo>
                  <a:pt x="400380" y="1171473"/>
                </a:lnTo>
                <a:lnTo>
                  <a:pt x="400672" y="1171587"/>
                </a:lnTo>
                <a:lnTo>
                  <a:pt x="401485" y="1171968"/>
                </a:lnTo>
                <a:lnTo>
                  <a:pt x="402640" y="1172578"/>
                </a:lnTo>
                <a:lnTo>
                  <a:pt x="401624" y="1171968"/>
                </a:lnTo>
                <a:lnTo>
                  <a:pt x="408279" y="1179195"/>
                </a:lnTo>
                <a:lnTo>
                  <a:pt x="431063" y="1170851"/>
                </a:lnTo>
                <a:lnTo>
                  <a:pt x="435063" y="1169390"/>
                </a:lnTo>
                <a:close/>
              </a:path>
              <a:path w="3966210" h="2454275">
                <a:moveTo>
                  <a:pt x="437692" y="1259814"/>
                </a:moveTo>
                <a:lnTo>
                  <a:pt x="409117" y="1259814"/>
                </a:lnTo>
                <a:lnTo>
                  <a:pt x="409117" y="1288389"/>
                </a:lnTo>
                <a:lnTo>
                  <a:pt x="437692" y="1288389"/>
                </a:lnTo>
                <a:lnTo>
                  <a:pt x="437692" y="1259814"/>
                </a:lnTo>
                <a:close/>
              </a:path>
              <a:path w="3966210" h="2454275">
                <a:moveTo>
                  <a:pt x="437692" y="1202664"/>
                </a:moveTo>
                <a:lnTo>
                  <a:pt x="409117" y="1202664"/>
                </a:lnTo>
                <a:lnTo>
                  <a:pt x="409117" y="1231239"/>
                </a:lnTo>
                <a:lnTo>
                  <a:pt x="437692" y="1231239"/>
                </a:lnTo>
                <a:lnTo>
                  <a:pt x="437692" y="1202664"/>
                </a:lnTo>
                <a:close/>
              </a:path>
              <a:path w="3966210" h="2454275">
                <a:moveTo>
                  <a:pt x="438238" y="2425217"/>
                </a:moveTo>
                <a:lnTo>
                  <a:pt x="409663" y="2425217"/>
                </a:lnTo>
                <a:lnTo>
                  <a:pt x="409663" y="2453792"/>
                </a:lnTo>
                <a:lnTo>
                  <a:pt x="438238" y="2453792"/>
                </a:lnTo>
                <a:lnTo>
                  <a:pt x="438238" y="2425217"/>
                </a:lnTo>
                <a:close/>
              </a:path>
              <a:path w="3966210" h="2454275">
                <a:moveTo>
                  <a:pt x="448297" y="1663966"/>
                </a:moveTo>
                <a:lnTo>
                  <a:pt x="431482" y="1645475"/>
                </a:lnTo>
                <a:lnTo>
                  <a:pt x="431126" y="1645081"/>
                </a:lnTo>
                <a:lnTo>
                  <a:pt x="430682" y="1644586"/>
                </a:lnTo>
                <a:lnTo>
                  <a:pt x="430123" y="1643976"/>
                </a:lnTo>
                <a:lnTo>
                  <a:pt x="429475" y="1643265"/>
                </a:lnTo>
                <a:lnTo>
                  <a:pt x="429133" y="1642821"/>
                </a:lnTo>
                <a:lnTo>
                  <a:pt x="428586" y="1643265"/>
                </a:lnTo>
                <a:lnTo>
                  <a:pt x="427532" y="1643976"/>
                </a:lnTo>
                <a:lnTo>
                  <a:pt x="427024" y="1644230"/>
                </a:lnTo>
                <a:lnTo>
                  <a:pt x="426300" y="1644586"/>
                </a:lnTo>
                <a:lnTo>
                  <a:pt x="426427" y="1644586"/>
                </a:lnTo>
                <a:lnTo>
                  <a:pt x="425297" y="1645081"/>
                </a:lnTo>
                <a:lnTo>
                  <a:pt x="424624" y="1645259"/>
                </a:lnTo>
                <a:lnTo>
                  <a:pt x="423748" y="1645475"/>
                </a:lnTo>
                <a:lnTo>
                  <a:pt x="424002" y="1645475"/>
                </a:lnTo>
                <a:lnTo>
                  <a:pt x="422719" y="1645742"/>
                </a:lnTo>
                <a:lnTo>
                  <a:pt x="423951" y="1645488"/>
                </a:lnTo>
                <a:lnTo>
                  <a:pt x="423341" y="1645589"/>
                </a:lnTo>
                <a:lnTo>
                  <a:pt x="422325" y="1645742"/>
                </a:lnTo>
                <a:lnTo>
                  <a:pt x="411759" y="1645742"/>
                </a:lnTo>
                <a:lnTo>
                  <a:pt x="411759" y="1674444"/>
                </a:lnTo>
                <a:lnTo>
                  <a:pt x="421055" y="1674444"/>
                </a:lnTo>
                <a:lnTo>
                  <a:pt x="424942" y="1674241"/>
                </a:lnTo>
                <a:lnTo>
                  <a:pt x="447243" y="1664931"/>
                </a:lnTo>
                <a:lnTo>
                  <a:pt x="448297" y="1663966"/>
                </a:lnTo>
                <a:close/>
              </a:path>
              <a:path w="3966210" h="2454275">
                <a:moveTo>
                  <a:pt x="456272" y="1767573"/>
                </a:moveTo>
                <a:lnTo>
                  <a:pt x="427697" y="1767573"/>
                </a:lnTo>
                <a:lnTo>
                  <a:pt x="427697" y="1796148"/>
                </a:lnTo>
                <a:lnTo>
                  <a:pt x="456272" y="1796148"/>
                </a:lnTo>
                <a:lnTo>
                  <a:pt x="456272" y="1767573"/>
                </a:lnTo>
                <a:close/>
              </a:path>
              <a:path w="3966210" h="2454275">
                <a:moveTo>
                  <a:pt x="459778" y="1508582"/>
                </a:moveTo>
                <a:lnTo>
                  <a:pt x="429082" y="1482178"/>
                </a:lnTo>
                <a:lnTo>
                  <a:pt x="427532" y="1481950"/>
                </a:lnTo>
                <a:lnTo>
                  <a:pt x="427494" y="1482178"/>
                </a:lnTo>
                <a:lnTo>
                  <a:pt x="423227" y="1510042"/>
                </a:lnTo>
                <a:lnTo>
                  <a:pt x="423900" y="1510296"/>
                </a:lnTo>
                <a:lnTo>
                  <a:pt x="424535" y="1510525"/>
                </a:lnTo>
                <a:lnTo>
                  <a:pt x="424954" y="1510665"/>
                </a:lnTo>
                <a:lnTo>
                  <a:pt x="426186" y="1511160"/>
                </a:lnTo>
                <a:lnTo>
                  <a:pt x="425094" y="1510665"/>
                </a:lnTo>
                <a:lnTo>
                  <a:pt x="425373" y="1510766"/>
                </a:lnTo>
                <a:lnTo>
                  <a:pt x="426186" y="1511160"/>
                </a:lnTo>
                <a:lnTo>
                  <a:pt x="427355" y="1511769"/>
                </a:lnTo>
                <a:lnTo>
                  <a:pt x="426339" y="1511160"/>
                </a:lnTo>
                <a:lnTo>
                  <a:pt x="432993" y="1518386"/>
                </a:lnTo>
                <a:lnTo>
                  <a:pt x="455777" y="1510042"/>
                </a:lnTo>
                <a:lnTo>
                  <a:pt x="459778" y="1508582"/>
                </a:lnTo>
                <a:close/>
              </a:path>
              <a:path w="3966210" h="2454275">
                <a:moveTo>
                  <a:pt x="462407" y="1599006"/>
                </a:moveTo>
                <a:lnTo>
                  <a:pt x="433832" y="1599006"/>
                </a:lnTo>
                <a:lnTo>
                  <a:pt x="433832" y="1627581"/>
                </a:lnTo>
                <a:lnTo>
                  <a:pt x="462407" y="1627581"/>
                </a:lnTo>
                <a:lnTo>
                  <a:pt x="462407" y="1599006"/>
                </a:lnTo>
                <a:close/>
              </a:path>
              <a:path w="3966210" h="2454275">
                <a:moveTo>
                  <a:pt x="462407" y="1541856"/>
                </a:moveTo>
                <a:lnTo>
                  <a:pt x="433832" y="1541856"/>
                </a:lnTo>
                <a:lnTo>
                  <a:pt x="433832" y="1570431"/>
                </a:lnTo>
                <a:lnTo>
                  <a:pt x="462407" y="1570431"/>
                </a:lnTo>
                <a:lnTo>
                  <a:pt x="462407" y="1541856"/>
                </a:lnTo>
                <a:close/>
              </a:path>
              <a:path w="3966210" h="2454275">
                <a:moveTo>
                  <a:pt x="463651" y="330390"/>
                </a:moveTo>
                <a:lnTo>
                  <a:pt x="435076" y="330390"/>
                </a:lnTo>
                <a:lnTo>
                  <a:pt x="435076" y="358965"/>
                </a:lnTo>
                <a:lnTo>
                  <a:pt x="463651" y="358965"/>
                </a:lnTo>
                <a:lnTo>
                  <a:pt x="463651" y="330390"/>
                </a:lnTo>
                <a:close/>
              </a:path>
              <a:path w="3966210" h="2454275">
                <a:moveTo>
                  <a:pt x="470039" y="494906"/>
                </a:moveTo>
                <a:lnTo>
                  <a:pt x="441464" y="494906"/>
                </a:lnTo>
                <a:lnTo>
                  <a:pt x="441464" y="523481"/>
                </a:lnTo>
                <a:lnTo>
                  <a:pt x="470039" y="523481"/>
                </a:lnTo>
                <a:lnTo>
                  <a:pt x="470039" y="494906"/>
                </a:lnTo>
                <a:close/>
              </a:path>
              <a:path w="3966210" h="2454275">
                <a:moveTo>
                  <a:pt x="495388" y="2425217"/>
                </a:moveTo>
                <a:lnTo>
                  <a:pt x="466813" y="2425217"/>
                </a:lnTo>
                <a:lnTo>
                  <a:pt x="466813" y="2453792"/>
                </a:lnTo>
                <a:lnTo>
                  <a:pt x="495388" y="2453792"/>
                </a:lnTo>
                <a:lnTo>
                  <a:pt x="495388" y="2425217"/>
                </a:lnTo>
                <a:close/>
              </a:path>
              <a:path w="3966210" h="2454275">
                <a:moveTo>
                  <a:pt x="513422" y="1767573"/>
                </a:moveTo>
                <a:lnTo>
                  <a:pt x="484847" y="1767573"/>
                </a:lnTo>
                <a:lnTo>
                  <a:pt x="484847" y="1796148"/>
                </a:lnTo>
                <a:lnTo>
                  <a:pt x="513422" y="1796148"/>
                </a:lnTo>
                <a:lnTo>
                  <a:pt x="513422" y="1767573"/>
                </a:lnTo>
                <a:close/>
              </a:path>
              <a:path w="3966210" h="2454275">
                <a:moveTo>
                  <a:pt x="520801" y="330390"/>
                </a:moveTo>
                <a:lnTo>
                  <a:pt x="492226" y="330390"/>
                </a:lnTo>
                <a:lnTo>
                  <a:pt x="492226" y="358965"/>
                </a:lnTo>
                <a:lnTo>
                  <a:pt x="520801" y="358965"/>
                </a:lnTo>
                <a:lnTo>
                  <a:pt x="520801" y="330390"/>
                </a:lnTo>
                <a:close/>
              </a:path>
              <a:path w="3966210" h="2454275">
                <a:moveTo>
                  <a:pt x="527189" y="494906"/>
                </a:moveTo>
                <a:lnTo>
                  <a:pt x="498614" y="494906"/>
                </a:lnTo>
                <a:lnTo>
                  <a:pt x="498614" y="523481"/>
                </a:lnTo>
                <a:lnTo>
                  <a:pt x="527189" y="523481"/>
                </a:lnTo>
                <a:lnTo>
                  <a:pt x="527189" y="494906"/>
                </a:lnTo>
                <a:close/>
              </a:path>
              <a:path w="3966210" h="2454275">
                <a:moveTo>
                  <a:pt x="552538" y="2425217"/>
                </a:moveTo>
                <a:lnTo>
                  <a:pt x="523963" y="2425217"/>
                </a:lnTo>
                <a:lnTo>
                  <a:pt x="523963" y="2453792"/>
                </a:lnTo>
                <a:lnTo>
                  <a:pt x="552538" y="2453792"/>
                </a:lnTo>
                <a:lnTo>
                  <a:pt x="552538" y="2425217"/>
                </a:lnTo>
                <a:close/>
              </a:path>
              <a:path w="3966210" h="2454275">
                <a:moveTo>
                  <a:pt x="570572" y="1767573"/>
                </a:moveTo>
                <a:lnTo>
                  <a:pt x="541997" y="1767573"/>
                </a:lnTo>
                <a:lnTo>
                  <a:pt x="541997" y="1796148"/>
                </a:lnTo>
                <a:lnTo>
                  <a:pt x="570572" y="1796148"/>
                </a:lnTo>
                <a:lnTo>
                  <a:pt x="570572" y="1767573"/>
                </a:lnTo>
                <a:close/>
              </a:path>
              <a:path w="3966210" h="2454275">
                <a:moveTo>
                  <a:pt x="577951" y="330390"/>
                </a:moveTo>
                <a:lnTo>
                  <a:pt x="549376" y="330390"/>
                </a:lnTo>
                <a:lnTo>
                  <a:pt x="549376" y="358965"/>
                </a:lnTo>
                <a:lnTo>
                  <a:pt x="577951" y="358965"/>
                </a:lnTo>
                <a:lnTo>
                  <a:pt x="577951" y="330390"/>
                </a:lnTo>
                <a:close/>
              </a:path>
              <a:path w="3966210" h="2454275">
                <a:moveTo>
                  <a:pt x="584339" y="494906"/>
                </a:moveTo>
                <a:lnTo>
                  <a:pt x="555764" y="494906"/>
                </a:lnTo>
                <a:lnTo>
                  <a:pt x="555764" y="523481"/>
                </a:lnTo>
                <a:lnTo>
                  <a:pt x="584339" y="523481"/>
                </a:lnTo>
                <a:lnTo>
                  <a:pt x="584339" y="494906"/>
                </a:lnTo>
                <a:close/>
              </a:path>
              <a:path w="3966210" h="2454275">
                <a:moveTo>
                  <a:pt x="609688" y="2425217"/>
                </a:moveTo>
                <a:lnTo>
                  <a:pt x="581113" y="2425217"/>
                </a:lnTo>
                <a:lnTo>
                  <a:pt x="581113" y="2453792"/>
                </a:lnTo>
                <a:lnTo>
                  <a:pt x="609688" y="2453792"/>
                </a:lnTo>
                <a:lnTo>
                  <a:pt x="609688" y="2425217"/>
                </a:lnTo>
                <a:close/>
              </a:path>
              <a:path w="3966210" h="2454275">
                <a:moveTo>
                  <a:pt x="627722" y="1767573"/>
                </a:moveTo>
                <a:lnTo>
                  <a:pt x="599147" y="1767573"/>
                </a:lnTo>
                <a:lnTo>
                  <a:pt x="599147" y="1796148"/>
                </a:lnTo>
                <a:lnTo>
                  <a:pt x="627722" y="1796148"/>
                </a:lnTo>
                <a:lnTo>
                  <a:pt x="627722" y="1767573"/>
                </a:lnTo>
                <a:close/>
              </a:path>
              <a:path w="3966210" h="2454275">
                <a:moveTo>
                  <a:pt x="635101" y="330390"/>
                </a:moveTo>
                <a:lnTo>
                  <a:pt x="606526" y="330390"/>
                </a:lnTo>
                <a:lnTo>
                  <a:pt x="606526" y="358965"/>
                </a:lnTo>
                <a:lnTo>
                  <a:pt x="635101" y="358965"/>
                </a:lnTo>
                <a:lnTo>
                  <a:pt x="635101" y="330390"/>
                </a:lnTo>
                <a:close/>
              </a:path>
              <a:path w="3966210" h="2454275">
                <a:moveTo>
                  <a:pt x="641489" y="494906"/>
                </a:moveTo>
                <a:lnTo>
                  <a:pt x="612914" y="494906"/>
                </a:lnTo>
                <a:lnTo>
                  <a:pt x="612914" y="523481"/>
                </a:lnTo>
                <a:lnTo>
                  <a:pt x="641489" y="523481"/>
                </a:lnTo>
                <a:lnTo>
                  <a:pt x="641489" y="494906"/>
                </a:lnTo>
                <a:close/>
              </a:path>
              <a:path w="3966210" h="2454275">
                <a:moveTo>
                  <a:pt x="666838" y="2425217"/>
                </a:moveTo>
                <a:lnTo>
                  <a:pt x="638263" y="2425217"/>
                </a:lnTo>
                <a:lnTo>
                  <a:pt x="638263" y="2453792"/>
                </a:lnTo>
                <a:lnTo>
                  <a:pt x="666838" y="2453792"/>
                </a:lnTo>
                <a:lnTo>
                  <a:pt x="666838" y="2425217"/>
                </a:lnTo>
                <a:close/>
              </a:path>
              <a:path w="3966210" h="2454275">
                <a:moveTo>
                  <a:pt x="684872" y="1767573"/>
                </a:moveTo>
                <a:lnTo>
                  <a:pt x="656297" y="1767573"/>
                </a:lnTo>
                <a:lnTo>
                  <a:pt x="656297" y="1796148"/>
                </a:lnTo>
                <a:lnTo>
                  <a:pt x="684872" y="1796148"/>
                </a:lnTo>
                <a:lnTo>
                  <a:pt x="684872" y="1767573"/>
                </a:lnTo>
                <a:close/>
              </a:path>
              <a:path w="3966210" h="2454275">
                <a:moveTo>
                  <a:pt x="692251" y="330390"/>
                </a:moveTo>
                <a:lnTo>
                  <a:pt x="663676" y="330390"/>
                </a:lnTo>
                <a:lnTo>
                  <a:pt x="663676" y="358965"/>
                </a:lnTo>
                <a:lnTo>
                  <a:pt x="692251" y="358965"/>
                </a:lnTo>
                <a:lnTo>
                  <a:pt x="692251" y="330390"/>
                </a:lnTo>
                <a:close/>
              </a:path>
              <a:path w="3966210" h="2454275">
                <a:moveTo>
                  <a:pt x="698639" y="494906"/>
                </a:moveTo>
                <a:lnTo>
                  <a:pt x="670064" y="494906"/>
                </a:lnTo>
                <a:lnTo>
                  <a:pt x="670064" y="523481"/>
                </a:lnTo>
                <a:lnTo>
                  <a:pt x="698639" y="523481"/>
                </a:lnTo>
                <a:lnTo>
                  <a:pt x="698639" y="494906"/>
                </a:lnTo>
                <a:close/>
              </a:path>
              <a:path w="3966210" h="2454275">
                <a:moveTo>
                  <a:pt x="723988" y="2425217"/>
                </a:moveTo>
                <a:lnTo>
                  <a:pt x="695413" y="2425217"/>
                </a:lnTo>
                <a:lnTo>
                  <a:pt x="695413" y="2453792"/>
                </a:lnTo>
                <a:lnTo>
                  <a:pt x="723988" y="2453792"/>
                </a:lnTo>
                <a:lnTo>
                  <a:pt x="723988" y="2425217"/>
                </a:lnTo>
                <a:close/>
              </a:path>
              <a:path w="3966210" h="2454275">
                <a:moveTo>
                  <a:pt x="742022" y="1767573"/>
                </a:moveTo>
                <a:lnTo>
                  <a:pt x="713447" y="1767573"/>
                </a:lnTo>
                <a:lnTo>
                  <a:pt x="713447" y="1796148"/>
                </a:lnTo>
                <a:lnTo>
                  <a:pt x="742022" y="1796148"/>
                </a:lnTo>
                <a:lnTo>
                  <a:pt x="742022" y="1767573"/>
                </a:lnTo>
                <a:close/>
              </a:path>
              <a:path w="3966210" h="2454275">
                <a:moveTo>
                  <a:pt x="749401" y="330390"/>
                </a:moveTo>
                <a:lnTo>
                  <a:pt x="720826" y="330390"/>
                </a:lnTo>
                <a:lnTo>
                  <a:pt x="720826" y="358965"/>
                </a:lnTo>
                <a:lnTo>
                  <a:pt x="749401" y="358965"/>
                </a:lnTo>
                <a:lnTo>
                  <a:pt x="749401" y="330390"/>
                </a:lnTo>
                <a:close/>
              </a:path>
              <a:path w="3966210" h="2454275">
                <a:moveTo>
                  <a:pt x="755789" y="494906"/>
                </a:moveTo>
                <a:lnTo>
                  <a:pt x="727214" y="494906"/>
                </a:lnTo>
                <a:lnTo>
                  <a:pt x="727214" y="523481"/>
                </a:lnTo>
                <a:lnTo>
                  <a:pt x="755789" y="523481"/>
                </a:lnTo>
                <a:lnTo>
                  <a:pt x="755789" y="494906"/>
                </a:lnTo>
                <a:close/>
              </a:path>
              <a:path w="3966210" h="2454275">
                <a:moveTo>
                  <a:pt x="781138" y="2425217"/>
                </a:moveTo>
                <a:lnTo>
                  <a:pt x="752563" y="2425217"/>
                </a:lnTo>
                <a:lnTo>
                  <a:pt x="752563" y="2453792"/>
                </a:lnTo>
                <a:lnTo>
                  <a:pt x="781138" y="2453792"/>
                </a:lnTo>
                <a:lnTo>
                  <a:pt x="781138" y="2425217"/>
                </a:lnTo>
                <a:close/>
              </a:path>
              <a:path w="3966210" h="2454275">
                <a:moveTo>
                  <a:pt x="799172" y="1767573"/>
                </a:moveTo>
                <a:lnTo>
                  <a:pt x="770597" y="1767573"/>
                </a:lnTo>
                <a:lnTo>
                  <a:pt x="770597" y="1796148"/>
                </a:lnTo>
                <a:lnTo>
                  <a:pt x="799172" y="1796148"/>
                </a:lnTo>
                <a:lnTo>
                  <a:pt x="799172" y="1767573"/>
                </a:lnTo>
                <a:close/>
              </a:path>
              <a:path w="3966210" h="2454275">
                <a:moveTo>
                  <a:pt x="806551" y="330390"/>
                </a:moveTo>
                <a:lnTo>
                  <a:pt x="777976" y="330390"/>
                </a:lnTo>
                <a:lnTo>
                  <a:pt x="777976" y="358965"/>
                </a:lnTo>
                <a:lnTo>
                  <a:pt x="806551" y="358965"/>
                </a:lnTo>
                <a:lnTo>
                  <a:pt x="806551" y="330390"/>
                </a:lnTo>
                <a:close/>
              </a:path>
              <a:path w="3966210" h="2454275">
                <a:moveTo>
                  <a:pt x="812939" y="494906"/>
                </a:moveTo>
                <a:lnTo>
                  <a:pt x="784364" y="494906"/>
                </a:lnTo>
                <a:lnTo>
                  <a:pt x="784364" y="523481"/>
                </a:lnTo>
                <a:lnTo>
                  <a:pt x="812939" y="523481"/>
                </a:lnTo>
                <a:lnTo>
                  <a:pt x="812939" y="494906"/>
                </a:lnTo>
                <a:close/>
              </a:path>
              <a:path w="3966210" h="2454275">
                <a:moveTo>
                  <a:pt x="838288" y="2425217"/>
                </a:moveTo>
                <a:lnTo>
                  <a:pt x="809713" y="2425217"/>
                </a:lnTo>
                <a:lnTo>
                  <a:pt x="809713" y="2453792"/>
                </a:lnTo>
                <a:lnTo>
                  <a:pt x="838288" y="2453792"/>
                </a:lnTo>
                <a:lnTo>
                  <a:pt x="838288" y="2425217"/>
                </a:lnTo>
                <a:close/>
              </a:path>
              <a:path w="3966210" h="2454275">
                <a:moveTo>
                  <a:pt x="856322" y="1767573"/>
                </a:moveTo>
                <a:lnTo>
                  <a:pt x="827747" y="1767573"/>
                </a:lnTo>
                <a:lnTo>
                  <a:pt x="827747" y="1796148"/>
                </a:lnTo>
                <a:lnTo>
                  <a:pt x="856322" y="1796148"/>
                </a:lnTo>
                <a:lnTo>
                  <a:pt x="856322" y="1767573"/>
                </a:lnTo>
                <a:close/>
              </a:path>
              <a:path w="3966210" h="2454275">
                <a:moveTo>
                  <a:pt x="863701" y="330390"/>
                </a:moveTo>
                <a:lnTo>
                  <a:pt x="835113" y="330390"/>
                </a:lnTo>
                <a:lnTo>
                  <a:pt x="835113" y="358965"/>
                </a:lnTo>
                <a:lnTo>
                  <a:pt x="863701" y="358965"/>
                </a:lnTo>
                <a:lnTo>
                  <a:pt x="863701" y="330390"/>
                </a:lnTo>
                <a:close/>
              </a:path>
              <a:path w="3966210" h="2454275">
                <a:moveTo>
                  <a:pt x="870089" y="494906"/>
                </a:moveTo>
                <a:lnTo>
                  <a:pt x="841514" y="494906"/>
                </a:lnTo>
                <a:lnTo>
                  <a:pt x="841514" y="523481"/>
                </a:lnTo>
                <a:lnTo>
                  <a:pt x="870089" y="523481"/>
                </a:lnTo>
                <a:lnTo>
                  <a:pt x="870089" y="494906"/>
                </a:lnTo>
                <a:close/>
              </a:path>
              <a:path w="3966210" h="2454275">
                <a:moveTo>
                  <a:pt x="895438" y="2425217"/>
                </a:moveTo>
                <a:lnTo>
                  <a:pt x="866863" y="2425217"/>
                </a:lnTo>
                <a:lnTo>
                  <a:pt x="866863" y="2453792"/>
                </a:lnTo>
                <a:lnTo>
                  <a:pt x="895438" y="2453792"/>
                </a:lnTo>
                <a:lnTo>
                  <a:pt x="895438" y="2425217"/>
                </a:lnTo>
                <a:close/>
              </a:path>
              <a:path w="3966210" h="2454275">
                <a:moveTo>
                  <a:pt x="913472" y="1767573"/>
                </a:moveTo>
                <a:lnTo>
                  <a:pt x="884897" y="1767573"/>
                </a:lnTo>
                <a:lnTo>
                  <a:pt x="884897" y="1796148"/>
                </a:lnTo>
                <a:lnTo>
                  <a:pt x="913472" y="1796148"/>
                </a:lnTo>
                <a:lnTo>
                  <a:pt x="913472" y="1767573"/>
                </a:lnTo>
                <a:close/>
              </a:path>
              <a:path w="3966210" h="2454275">
                <a:moveTo>
                  <a:pt x="920851" y="330390"/>
                </a:moveTo>
                <a:lnTo>
                  <a:pt x="892276" y="330390"/>
                </a:lnTo>
                <a:lnTo>
                  <a:pt x="892276" y="358965"/>
                </a:lnTo>
                <a:lnTo>
                  <a:pt x="920851" y="358965"/>
                </a:lnTo>
                <a:lnTo>
                  <a:pt x="920851" y="330390"/>
                </a:lnTo>
                <a:close/>
              </a:path>
              <a:path w="3966210" h="2454275">
                <a:moveTo>
                  <a:pt x="927239" y="494906"/>
                </a:moveTo>
                <a:lnTo>
                  <a:pt x="898664" y="494906"/>
                </a:lnTo>
                <a:lnTo>
                  <a:pt x="898664" y="523481"/>
                </a:lnTo>
                <a:lnTo>
                  <a:pt x="927239" y="523481"/>
                </a:lnTo>
                <a:lnTo>
                  <a:pt x="927239" y="494906"/>
                </a:lnTo>
                <a:close/>
              </a:path>
              <a:path w="3966210" h="2454275">
                <a:moveTo>
                  <a:pt x="952588" y="2425217"/>
                </a:moveTo>
                <a:lnTo>
                  <a:pt x="924013" y="2425217"/>
                </a:lnTo>
                <a:lnTo>
                  <a:pt x="924013" y="2453792"/>
                </a:lnTo>
                <a:lnTo>
                  <a:pt x="952588" y="2453792"/>
                </a:lnTo>
                <a:lnTo>
                  <a:pt x="952588" y="2425217"/>
                </a:lnTo>
                <a:close/>
              </a:path>
              <a:path w="3966210" h="2454275">
                <a:moveTo>
                  <a:pt x="970622" y="1767573"/>
                </a:moveTo>
                <a:lnTo>
                  <a:pt x="942047" y="1767573"/>
                </a:lnTo>
                <a:lnTo>
                  <a:pt x="942047" y="1796148"/>
                </a:lnTo>
                <a:lnTo>
                  <a:pt x="970622" y="1796148"/>
                </a:lnTo>
                <a:lnTo>
                  <a:pt x="970622" y="1767573"/>
                </a:lnTo>
                <a:close/>
              </a:path>
              <a:path w="3966210" h="2454275">
                <a:moveTo>
                  <a:pt x="978001" y="330390"/>
                </a:moveTo>
                <a:lnTo>
                  <a:pt x="949426" y="330390"/>
                </a:lnTo>
                <a:lnTo>
                  <a:pt x="949426" y="358965"/>
                </a:lnTo>
                <a:lnTo>
                  <a:pt x="978001" y="358965"/>
                </a:lnTo>
                <a:lnTo>
                  <a:pt x="978001" y="330390"/>
                </a:lnTo>
                <a:close/>
              </a:path>
              <a:path w="3966210" h="2454275">
                <a:moveTo>
                  <a:pt x="984389" y="494906"/>
                </a:moveTo>
                <a:lnTo>
                  <a:pt x="955814" y="494906"/>
                </a:lnTo>
                <a:lnTo>
                  <a:pt x="955814" y="523481"/>
                </a:lnTo>
                <a:lnTo>
                  <a:pt x="984389" y="523481"/>
                </a:lnTo>
                <a:lnTo>
                  <a:pt x="984389" y="494906"/>
                </a:lnTo>
                <a:close/>
              </a:path>
              <a:path w="3966210" h="2454275">
                <a:moveTo>
                  <a:pt x="1009738" y="2425217"/>
                </a:moveTo>
                <a:lnTo>
                  <a:pt x="981163" y="2425217"/>
                </a:lnTo>
                <a:lnTo>
                  <a:pt x="981163" y="2453792"/>
                </a:lnTo>
                <a:lnTo>
                  <a:pt x="1009738" y="2453792"/>
                </a:lnTo>
                <a:lnTo>
                  <a:pt x="1009738" y="2425217"/>
                </a:lnTo>
                <a:close/>
              </a:path>
              <a:path w="3966210" h="2454275">
                <a:moveTo>
                  <a:pt x="1027772" y="1767573"/>
                </a:moveTo>
                <a:lnTo>
                  <a:pt x="999197" y="1767573"/>
                </a:lnTo>
                <a:lnTo>
                  <a:pt x="999197" y="1796148"/>
                </a:lnTo>
                <a:lnTo>
                  <a:pt x="1027772" y="1796148"/>
                </a:lnTo>
                <a:lnTo>
                  <a:pt x="1027772" y="1767573"/>
                </a:lnTo>
                <a:close/>
              </a:path>
              <a:path w="3966210" h="2454275">
                <a:moveTo>
                  <a:pt x="1035151" y="330390"/>
                </a:moveTo>
                <a:lnTo>
                  <a:pt x="1006576" y="330390"/>
                </a:lnTo>
                <a:lnTo>
                  <a:pt x="1006576" y="358965"/>
                </a:lnTo>
                <a:lnTo>
                  <a:pt x="1035151" y="358965"/>
                </a:lnTo>
                <a:lnTo>
                  <a:pt x="1035151" y="330390"/>
                </a:lnTo>
                <a:close/>
              </a:path>
              <a:path w="3966210" h="2454275">
                <a:moveTo>
                  <a:pt x="1041539" y="494906"/>
                </a:moveTo>
                <a:lnTo>
                  <a:pt x="1012964" y="494906"/>
                </a:lnTo>
                <a:lnTo>
                  <a:pt x="1012964" y="523481"/>
                </a:lnTo>
                <a:lnTo>
                  <a:pt x="1041539" y="523481"/>
                </a:lnTo>
                <a:lnTo>
                  <a:pt x="1041539" y="494906"/>
                </a:lnTo>
                <a:close/>
              </a:path>
              <a:path w="3966210" h="2454275">
                <a:moveTo>
                  <a:pt x="1066888" y="2425217"/>
                </a:moveTo>
                <a:lnTo>
                  <a:pt x="1038313" y="2425217"/>
                </a:lnTo>
                <a:lnTo>
                  <a:pt x="1038313" y="2453792"/>
                </a:lnTo>
                <a:lnTo>
                  <a:pt x="1066888" y="2453792"/>
                </a:lnTo>
                <a:lnTo>
                  <a:pt x="1066888" y="2425217"/>
                </a:lnTo>
                <a:close/>
              </a:path>
              <a:path w="3966210" h="2454275">
                <a:moveTo>
                  <a:pt x="1074534" y="360197"/>
                </a:moveTo>
                <a:lnTo>
                  <a:pt x="1073429" y="359702"/>
                </a:lnTo>
                <a:lnTo>
                  <a:pt x="1072946" y="359587"/>
                </a:lnTo>
                <a:lnTo>
                  <a:pt x="1073289" y="359702"/>
                </a:lnTo>
                <a:lnTo>
                  <a:pt x="1074534" y="360197"/>
                </a:lnTo>
                <a:close/>
              </a:path>
              <a:path w="3966210" h="2454275">
                <a:moveTo>
                  <a:pt x="1074775" y="493623"/>
                </a:moveTo>
                <a:lnTo>
                  <a:pt x="1074254" y="493814"/>
                </a:lnTo>
                <a:lnTo>
                  <a:pt x="1073429" y="494118"/>
                </a:lnTo>
                <a:lnTo>
                  <a:pt x="1073619" y="494118"/>
                </a:lnTo>
                <a:lnTo>
                  <a:pt x="1074775" y="493623"/>
                </a:lnTo>
                <a:close/>
              </a:path>
              <a:path w="3966210" h="2454275">
                <a:moveTo>
                  <a:pt x="1084922" y="1767573"/>
                </a:moveTo>
                <a:lnTo>
                  <a:pt x="1056347" y="1767573"/>
                </a:lnTo>
                <a:lnTo>
                  <a:pt x="1056347" y="1796148"/>
                </a:lnTo>
                <a:lnTo>
                  <a:pt x="1084922" y="1796148"/>
                </a:lnTo>
                <a:lnTo>
                  <a:pt x="1084922" y="1767573"/>
                </a:lnTo>
                <a:close/>
              </a:path>
              <a:path w="3966210" h="2454275">
                <a:moveTo>
                  <a:pt x="1089837" y="493014"/>
                </a:moveTo>
                <a:lnTo>
                  <a:pt x="1082738" y="489597"/>
                </a:lnTo>
                <a:lnTo>
                  <a:pt x="1080414" y="488442"/>
                </a:lnTo>
                <a:lnTo>
                  <a:pt x="1078801" y="490588"/>
                </a:lnTo>
                <a:lnTo>
                  <a:pt x="1077912" y="491490"/>
                </a:lnTo>
                <a:lnTo>
                  <a:pt x="1076921" y="492302"/>
                </a:lnTo>
                <a:lnTo>
                  <a:pt x="1075880" y="493014"/>
                </a:lnTo>
                <a:lnTo>
                  <a:pt x="1075690" y="493115"/>
                </a:lnTo>
                <a:lnTo>
                  <a:pt x="1075905" y="493014"/>
                </a:lnTo>
                <a:lnTo>
                  <a:pt x="1089837" y="493014"/>
                </a:lnTo>
                <a:close/>
              </a:path>
              <a:path w="3966210" h="2454275">
                <a:moveTo>
                  <a:pt x="1100162" y="344385"/>
                </a:moveTo>
                <a:lnTo>
                  <a:pt x="1069403" y="330390"/>
                </a:lnTo>
                <a:lnTo>
                  <a:pt x="1063726" y="330390"/>
                </a:lnTo>
                <a:lnTo>
                  <a:pt x="1063726" y="358940"/>
                </a:lnTo>
                <a:lnTo>
                  <a:pt x="1069682" y="358940"/>
                </a:lnTo>
                <a:lnTo>
                  <a:pt x="1071613" y="359244"/>
                </a:lnTo>
                <a:lnTo>
                  <a:pt x="1072235" y="359333"/>
                </a:lnTo>
                <a:lnTo>
                  <a:pt x="1073429" y="359702"/>
                </a:lnTo>
                <a:lnTo>
                  <a:pt x="1073785" y="359841"/>
                </a:lnTo>
                <a:lnTo>
                  <a:pt x="1074534" y="360197"/>
                </a:lnTo>
                <a:lnTo>
                  <a:pt x="1075690" y="360807"/>
                </a:lnTo>
                <a:lnTo>
                  <a:pt x="1074674" y="360197"/>
                </a:lnTo>
                <a:lnTo>
                  <a:pt x="1079017" y="363601"/>
                </a:lnTo>
                <a:lnTo>
                  <a:pt x="1083703" y="359333"/>
                </a:lnTo>
                <a:lnTo>
                  <a:pt x="1100162" y="344385"/>
                </a:lnTo>
                <a:close/>
              </a:path>
              <a:path w="3966210" h="2454275">
                <a:moveTo>
                  <a:pt x="1106119" y="500849"/>
                </a:moveTo>
                <a:lnTo>
                  <a:pt x="1092949" y="494512"/>
                </a:lnTo>
                <a:lnTo>
                  <a:pt x="1092136" y="494118"/>
                </a:lnTo>
                <a:lnTo>
                  <a:pt x="1091107" y="493623"/>
                </a:lnTo>
                <a:lnTo>
                  <a:pt x="1074801" y="493623"/>
                </a:lnTo>
                <a:lnTo>
                  <a:pt x="1073632" y="494118"/>
                </a:lnTo>
                <a:lnTo>
                  <a:pt x="1072959" y="494296"/>
                </a:lnTo>
                <a:lnTo>
                  <a:pt x="1072095" y="494512"/>
                </a:lnTo>
                <a:lnTo>
                  <a:pt x="1072349" y="494512"/>
                </a:lnTo>
                <a:lnTo>
                  <a:pt x="1071067" y="494779"/>
                </a:lnTo>
                <a:lnTo>
                  <a:pt x="1072311" y="494525"/>
                </a:lnTo>
                <a:lnTo>
                  <a:pt x="1071727" y="494614"/>
                </a:lnTo>
                <a:lnTo>
                  <a:pt x="1070610" y="494779"/>
                </a:lnTo>
                <a:lnTo>
                  <a:pt x="1069390" y="494779"/>
                </a:lnTo>
                <a:lnTo>
                  <a:pt x="1070825" y="523278"/>
                </a:lnTo>
                <a:lnTo>
                  <a:pt x="1073289" y="523278"/>
                </a:lnTo>
                <a:lnTo>
                  <a:pt x="1077429" y="522643"/>
                </a:lnTo>
                <a:lnTo>
                  <a:pt x="1105725" y="501662"/>
                </a:lnTo>
                <a:lnTo>
                  <a:pt x="1106119" y="500849"/>
                </a:lnTo>
                <a:close/>
              </a:path>
              <a:path w="3966210" h="2454275">
                <a:moveTo>
                  <a:pt x="1110742" y="438023"/>
                </a:moveTo>
                <a:lnTo>
                  <a:pt x="1082167" y="438023"/>
                </a:lnTo>
                <a:lnTo>
                  <a:pt x="1082167" y="466598"/>
                </a:lnTo>
                <a:lnTo>
                  <a:pt x="1110742" y="466598"/>
                </a:lnTo>
                <a:lnTo>
                  <a:pt x="1110742" y="438023"/>
                </a:lnTo>
                <a:close/>
              </a:path>
              <a:path w="3966210" h="2454275">
                <a:moveTo>
                  <a:pt x="1110742" y="380873"/>
                </a:moveTo>
                <a:lnTo>
                  <a:pt x="1082167" y="380873"/>
                </a:lnTo>
                <a:lnTo>
                  <a:pt x="1082167" y="409448"/>
                </a:lnTo>
                <a:lnTo>
                  <a:pt x="1110742" y="409448"/>
                </a:lnTo>
                <a:lnTo>
                  <a:pt x="1110742" y="380873"/>
                </a:lnTo>
                <a:close/>
              </a:path>
              <a:path w="3966210" h="2454275">
                <a:moveTo>
                  <a:pt x="1124038" y="2425217"/>
                </a:moveTo>
                <a:lnTo>
                  <a:pt x="1095463" y="2425217"/>
                </a:lnTo>
                <a:lnTo>
                  <a:pt x="1095463" y="2453792"/>
                </a:lnTo>
                <a:lnTo>
                  <a:pt x="1124038" y="2453792"/>
                </a:lnTo>
                <a:lnTo>
                  <a:pt x="1124038" y="2425217"/>
                </a:lnTo>
                <a:close/>
              </a:path>
              <a:path w="3966210" h="2454275">
                <a:moveTo>
                  <a:pt x="1142072" y="1767573"/>
                </a:moveTo>
                <a:lnTo>
                  <a:pt x="1113497" y="1767573"/>
                </a:lnTo>
                <a:lnTo>
                  <a:pt x="1113497" y="1796148"/>
                </a:lnTo>
                <a:lnTo>
                  <a:pt x="1142072" y="1796148"/>
                </a:lnTo>
                <a:lnTo>
                  <a:pt x="1142072" y="1767573"/>
                </a:lnTo>
                <a:close/>
              </a:path>
              <a:path w="3966210" h="2454275">
                <a:moveTo>
                  <a:pt x="1181188" y="2425217"/>
                </a:moveTo>
                <a:lnTo>
                  <a:pt x="1152613" y="2425217"/>
                </a:lnTo>
                <a:lnTo>
                  <a:pt x="1152613" y="2453792"/>
                </a:lnTo>
                <a:lnTo>
                  <a:pt x="1181188" y="2453792"/>
                </a:lnTo>
                <a:lnTo>
                  <a:pt x="1181188" y="2425217"/>
                </a:lnTo>
                <a:close/>
              </a:path>
              <a:path w="3966210" h="2454275">
                <a:moveTo>
                  <a:pt x="1199222" y="1767573"/>
                </a:moveTo>
                <a:lnTo>
                  <a:pt x="1170647" y="1767573"/>
                </a:lnTo>
                <a:lnTo>
                  <a:pt x="1170647" y="1796148"/>
                </a:lnTo>
                <a:lnTo>
                  <a:pt x="1199222" y="1796148"/>
                </a:lnTo>
                <a:lnTo>
                  <a:pt x="1199222" y="1767573"/>
                </a:lnTo>
                <a:close/>
              </a:path>
              <a:path w="3966210" h="2454275">
                <a:moveTo>
                  <a:pt x="1238338" y="2425217"/>
                </a:moveTo>
                <a:lnTo>
                  <a:pt x="1209763" y="2425217"/>
                </a:lnTo>
                <a:lnTo>
                  <a:pt x="1209763" y="2453792"/>
                </a:lnTo>
                <a:lnTo>
                  <a:pt x="1238338" y="2453792"/>
                </a:lnTo>
                <a:lnTo>
                  <a:pt x="1238338" y="2425217"/>
                </a:lnTo>
                <a:close/>
              </a:path>
              <a:path w="3966210" h="2454275">
                <a:moveTo>
                  <a:pt x="1256372" y="1767573"/>
                </a:moveTo>
                <a:lnTo>
                  <a:pt x="1227797" y="1767573"/>
                </a:lnTo>
                <a:lnTo>
                  <a:pt x="1227797" y="1796148"/>
                </a:lnTo>
                <a:lnTo>
                  <a:pt x="1256372" y="1796148"/>
                </a:lnTo>
                <a:lnTo>
                  <a:pt x="1256372" y="1767573"/>
                </a:lnTo>
                <a:close/>
              </a:path>
              <a:path w="3966210" h="2454275">
                <a:moveTo>
                  <a:pt x="1295488" y="2425217"/>
                </a:moveTo>
                <a:lnTo>
                  <a:pt x="1266913" y="2425217"/>
                </a:lnTo>
                <a:lnTo>
                  <a:pt x="1266913" y="2453792"/>
                </a:lnTo>
                <a:lnTo>
                  <a:pt x="1295488" y="2453792"/>
                </a:lnTo>
                <a:lnTo>
                  <a:pt x="1295488" y="2425217"/>
                </a:lnTo>
                <a:close/>
              </a:path>
              <a:path w="3966210" h="2454275">
                <a:moveTo>
                  <a:pt x="1313522" y="1767573"/>
                </a:moveTo>
                <a:lnTo>
                  <a:pt x="1284947" y="1767573"/>
                </a:lnTo>
                <a:lnTo>
                  <a:pt x="1284947" y="1796148"/>
                </a:lnTo>
                <a:lnTo>
                  <a:pt x="1313522" y="1796148"/>
                </a:lnTo>
                <a:lnTo>
                  <a:pt x="1313522" y="1767573"/>
                </a:lnTo>
                <a:close/>
              </a:path>
              <a:path w="3966210" h="2454275">
                <a:moveTo>
                  <a:pt x="1352638" y="2425217"/>
                </a:moveTo>
                <a:lnTo>
                  <a:pt x="1324063" y="2425217"/>
                </a:lnTo>
                <a:lnTo>
                  <a:pt x="1324063" y="2453792"/>
                </a:lnTo>
                <a:lnTo>
                  <a:pt x="1352638" y="2453792"/>
                </a:lnTo>
                <a:lnTo>
                  <a:pt x="1352638" y="2425217"/>
                </a:lnTo>
                <a:close/>
              </a:path>
              <a:path w="3966210" h="2454275">
                <a:moveTo>
                  <a:pt x="1364272" y="95389"/>
                </a:moveTo>
                <a:lnTo>
                  <a:pt x="1335697" y="95389"/>
                </a:lnTo>
                <a:lnTo>
                  <a:pt x="1335697" y="123964"/>
                </a:lnTo>
                <a:lnTo>
                  <a:pt x="1349971" y="123964"/>
                </a:lnTo>
                <a:lnTo>
                  <a:pt x="1364272" y="123240"/>
                </a:lnTo>
                <a:lnTo>
                  <a:pt x="1364272" y="95389"/>
                </a:lnTo>
                <a:close/>
              </a:path>
              <a:path w="3966210" h="2454275">
                <a:moveTo>
                  <a:pt x="1364272" y="38239"/>
                </a:moveTo>
                <a:lnTo>
                  <a:pt x="1335697" y="38239"/>
                </a:lnTo>
                <a:lnTo>
                  <a:pt x="1335697" y="66814"/>
                </a:lnTo>
                <a:lnTo>
                  <a:pt x="1364272" y="66814"/>
                </a:lnTo>
                <a:lnTo>
                  <a:pt x="1364272" y="38239"/>
                </a:lnTo>
                <a:close/>
              </a:path>
              <a:path w="3966210" h="2454275">
                <a:moveTo>
                  <a:pt x="1367078" y="129921"/>
                </a:moveTo>
                <a:lnTo>
                  <a:pt x="1364272" y="123240"/>
                </a:lnTo>
                <a:lnTo>
                  <a:pt x="1337932" y="124587"/>
                </a:lnTo>
                <a:lnTo>
                  <a:pt x="1335697" y="124587"/>
                </a:lnTo>
                <a:lnTo>
                  <a:pt x="1335824" y="126936"/>
                </a:lnTo>
                <a:lnTo>
                  <a:pt x="1335938" y="128219"/>
                </a:lnTo>
                <a:lnTo>
                  <a:pt x="1336027" y="128816"/>
                </a:lnTo>
                <a:lnTo>
                  <a:pt x="1336116" y="129362"/>
                </a:lnTo>
                <a:lnTo>
                  <a:pt x="1336205" y="129921"/>
                </a:lnTo>
                <a:lnTo>
                  <a:pt x="1350022" y="152793"/>
                </a:lnTo>
                <a:lnTo>
                  <a:pt x="1366812" y="130314"/>
                </a:lnTo>
                <a:lnTo>
                  <a:pt x="1367078" y="129921"/>
                </a:lnTo>
                <a:close/>
              </a:path>
              <a:path w="3966210" h="2454275">
                <a:moveTo>
                  <a:pt x="1369809" y="28905"/>
                </a:moveTo>
                <a:lnTo>
                  <a:pt x="1369123" y="29083"/>
                </a:lnTo>
                <a:lnTo>
                  <a:pt x="1369275" y="29083"/>
                </a:lnTo>
                <a:lnTo>
                  <a:pt x="1369809" y="28905"/>
                </a:lnTo>
                <a:close/>
              </a:path>
              <a:path w="3966210" h="2454275">
                <a:moveTo>
                  <a:pt x="1370672" y="1767573"/>
                </a:moveTo>
                <a:lnTo>
                  <a:pt x="1342097" y="1767573"/>
                </a:lnTo>
                <a:lnTo>
                  <a:pt x="1342097" y="1796148"/>
                </a:lnTo>
                <a:lnTo>
                  <a:pt x="1370672" y="1796148"/>
                </a:lnTo>
                <a:lnTo>
                  <a:pt x="1370672" y="1767573"/>
                </a:lnTo>
                <a:close/>
              </a:path>
              <a:path w="3966210" h="2454275">
                <a:moveTo>
                  <a:pt x="1392605" y="0"/>
                </a:moveTo>
                <a:lnTo>
                  <a:pt x="1371561" y="0"/>
                </a:lnTo>
                <a:lnTo>
                  <a:pt x="1368234" y="177"/>
                </a:lnTo>
                <a:lnTo>
                  <a:pt x="1364627" y="723"/>
                </a:lnTo>
                <a:lnTo>
                  <a:pt x="1361147" y="1612"/>
                </a:lnTo>
                <a:lnTo>
                  <a:pt x="1359293" y="2298"/>
                </a:lnTo>
                <a:lnTo>
                  <a:pt x="1369098" y="29083"/>
                </a:lnTo>
                <a:lnTo>
                  <a:pt x="1369656" y="28867"/>
                </a:lnTo>
                <a:lnTo>
                  <a:pt x="1370253" y="28790"/>
                </a:lnTo>
                <a:lnTo>
                  <a:pt x="1372260" y="28524"/>
                </a:lnTo>
                <a:lnTo>
                  <a:pt x="1392605" y="28524"/>
                </a:lnTo>
                <a:lnTo>
                  <a:pt x="1392605" y="0"/>
                </a:lnTo>
                <a:close/>
              </a:path>
              <a:path w="3966210" h="2454275">
                <a:moveTo>
                  <a:pt x="1409788" y="2425217"/>
                </a:moveTo>
                <a:lnTo>
                  <a:pt x="1381213" y="2425217"/>
                </a:lnTo>
                <a:lnTo>
                  <a:pt x="1381213" y="2453792"/>
                </a:lnTo>
                <a:lnTo>
                  <a:pt x="1409788" y="2453792"/>
                </a:lnTo>
                <a:lnTo>
                  <a:pt x="1409788" y="2425217"/>
                </a:lnTo>
                <a:close/>
              </a:path>
              <a:path w="3966210" h="2454275">
                <a:moveTo>
                  <a:pt x="1414716" y="131610"/>
                </a:moveTo>
                <a:lnTo>
                  <a:pt x="1386141" y="131610"/>
                </a:lnTo>
                <a:lnTo>
                  <a:pt x="1386141" y="160185"/>
                </a:lnTo>
                <a:lnTo>
                  <a:pt x="1414716" y="160185"/>
                </a:lnTo>
                <a:lnTo>
                  <a:pt x="1414716" y="131610"/>
                </a:lnTo>
                <a:close/>
              </a:path>
              <a:path w="3966210" h="2454275">
                <a:moveTo>
                  <a:pt x="1427822" y="1767573"/>
                </a:moveTo>
                <a:lnTo>
                  <a:pt x="1399247" y="1767573"/>
                </a:lnTo>
                <a:lnTo>
                  <a:pt x="1399247" y="1796148"/>
                </a:lnTo>
                <a:lnTo>
                  <a:pt x="1427822" y="1796148"/>
                </a:lnTo>
                <a:lnTo>
                  <a:pt x="1427822" y="1767573"/>
                </a:lnTo>
                <a:close/>
              </a:path>
              <a:path w="3966210" h="2454275">
                <a:moveTo>
                  <a:pt x="1449755" y="0"/>
                </a:moveTo>
                <a:lnTo>
                  <a:pt x="1421180" y="0"/>
                </a:lnTo>
                <a:lnTo>
                  <a:pt x="1421180" y="28575"/>
                </a:lnTo>
                <a:lnTo>
                  <a:pt x="1449755" y="28575"/>
                </a:lnTo>
                <a:lnTo>
                  <a:pt x="1449755" y="0"/>
                </a:lnTo>
                <a:close/>
              </a:path>
              <a:path w="3966210" h="2454275">
                <a:moveTo>
                  <a:pt x="1466938" y="2425217"/>
                </a:moveTo>
                <a:lnTo>
                  <a:pt x="1438363" y="2425217"/>
                </a:lnTo>
                <a:lnTo>
                  <a:pt x="1438363" y="2453792"/>
                </a:lnTo>
                <a:lnTo>
                  <a:pt x="1466938" y="2453792"/>
                </a:lnTo>
                <a:lnTo>
                  <a:pt x="1466938" y="2425217"/>
                </a:lnTo>
                <a:close/>
              </a:path>
              <a:path w="3966210" h="2454275">
                <a:moveTo>
                  <a:pt x="1471866" y="131610"/>
                </a:moveTo>
                <a:lnTo>
                  <a:pt x="1443291" y="131610"/>
                </a:lnTo>
                <a:lnTo>
                  <a:pt x="1443291" y="160185"/>
                </a:lnTo>
                <a:lnTo>
                  <a:pt x="1471866" y="160185"/>
                </a:lnTo>
                <a:lnTo>
                  <a:pt x="1471866" y="131610"/>
                </a:lnTo>
                <a:close/>
              </a:path>
              <a:path w="3966210" h="2454275">
                <a:moveTo>
                  <a:pt x="1484972" y="1767573"/>
                </a:moveTo>
                <a:lnTo>
                  <a:pt x="1456397" y="1767573"/>
                </a:lnTo>
                <a:lnTo>
                  <a:pt x="1456397" y="1796148"/>
                </a:lnTo>
                <a:lnTo>
                  <a:pt x="1484972" y="1796148"/>
                </a:lnTo>
                <a:lnTo>
                  <a:pt x="1484972" y="1767573"/>
                </a:lnTo>
                <a:close/>
              </a:path>
              <a:path w="3966210" h="2454275">
                <a:moveTo>
                  <a:pt x="1506905" y="0"/>
                </a:moveTo>
                <a:lnTo>
                  <a:pt x="1478330" y="0"/>
                </a:lnTo>
                <a:lnTo>
                  <a:pt x="1478330" y="28575"/>
                </a:lnTo>
                <a:lnTo>
                  <a:pt x="1506905" y="28575"/>
                </a:lnTo>
                <a:lnTo>
                  <a:pt x="1506905" y="0"/>
                </a:lnTo>
                <a:close/>
              </a:path>
              <a:path w="3966210" h="2454275">
                <a:moveTo>
                  <a:pt x="1524088" y="2425217"/>
                </a:moveTo>
                <a:lnTo>
                  <a:pt x="1495513" y="2425217"/>
                </a:lnTo>
                <a:lnTo>
                  <a:pt x="1495513" y="2453792"/>
                </a:lnTo>
                <a:lnTo>
                  <a:pt x="1524088" y="2453792"/>
                </a:lnTo>
                <a:lnTo>
                  <a:pt x="1524088" y="2425217"/>
                </a:lnTo>
                <a:close/>
              </a:path>
              <a:path w="3966210" h="2454275">
                <a:moveTo>
                  <a:pt x="1529016" y="131610"/>
                </a:moveTo>
                <a:lnTo>
                  <a:pt x="1500441" y="131610"/>
                </a:lnTo>
                <a:lnTo>
                  <a:pt x="1500441" y="160185"/>
                </a:lnTo>
                <a:lnTo>
                  <a:pt x="1529016" y="160185"/>
                </a:lnTo>
                <a:lnTo>
                  <a:pt x="1529016" y="131610"/>
                </a:lnTo>
                <a:close/>
              </a:path>
              <a:path w="3966210" h="2454275">
                <a:moveTo>
                  <a:pt x="1542122" y="1767573"/>
                </a:moveTo>
                <a:lnTo>
                  <a:pt x="1513547" y="1767573"/>
                </a:lnTo>
                <a:lnTo>
                  <a:pt x="1513547" y="1796148"/>
                </a:lnTo>
                <a:lnTo>
                  <a:pt x="1542122" y="1796148"/>
                </a:lnTo>
                <a:lnTo>
                  <a:pt x="1542122" y="1767573"/>
                </a:lnTo>
                <a:close/>
              </a:path>
              <a:path w="3966210" h="2454275">
                <a:moveTo>
                  <a:pt x="1564055" y="0"/>
                </a:moveTo>
                <a:lnTo>
                  <a:pt x="1535480" y="0"/>
                </a:lnTo>
                <a:lnTo>
                  <a:pt x="1535480" y="28575"/>
                </a:lnTo>
                <a:lnTo>
                  <a:pt x="1564055" y="28575"/>
                </a:lnTo>
                <a:lnTo>
                  <a:pt x="1564055" y="0"/>
                </a:lnTo>
                <a:close/>
              </a:path>
              <a:path w="3966210" h="2454275">
                <a:moveTo>
                  <a:pt x="1581238" y="2425217"/>
                </a:moveTo>
                <a:lnTo>
                  <a:pt x="1552663" y="2425217"/>
                </a:lnTo>
                <a:lnTo>
                  <a:pt x="1552663" y="2453792"/>
                </a:lnTo>
                <a:lnTo>
                  <a:pt x="1581238" y="2453792"/>
                </a:lnTo>
                <a:lnTo>
                  <a:pt x="1581238" y="2425217"/>
                </a:lnTo>
                <a:close/>
              </a:path>
              <a:path w="3966210" h="2454275">
                <a:moveTo>
                  <a:pt x="1586166" y="131610"/>
                </a:moveTo>
                <a:lnTo>
                  <a:pt x="1557591" y="131610"/>
                </a:lnTo>
                <a:lnTo>
                  <a:pt x="1557591" y="160185"/>
                </a:lnTo>
                <a:lnTo>
                  <a:pt x="1586166" y="160185"/>
                </a:lnTo>
                <a:lnTo>
                  <a:pt x="1586166" y="131610"/>
                </a:lnTo>
                <a:close/>
              </a:path>
              <a:path w="3966210" h="2454275">
                <a:moveTo>
                  <a:pt x="1599272" y="1767573"/>
                </a:moveTo>
                <a:lnTo>
                  <a:pt x="1570697" y="1767573"/>
                </a:lnTo>
                <a:lnTo>
                  <a:pt x="1570697" y="1796148"/>
                </a:lnTo>
                <a:lnTo>
                  <a:pt x="1599272" y="1796148"/>
                </a:lnTo>
                <a:lnTo>
                  <a:pt x="1599272" y="1767573"/>
                </a:lnTo>
                <a:close/>
              </a:path>
              <a:path w="3966210" h="2454275">
                <a:moveTo>
                  <a:pt x="1621205" y="0"/>
                </a:moveTo>
                <a:lnTo>
                  <a:pt x="1592630" y="0"/>
                </a:lnTo>
                <a:lnTo>
                  <a:pt x="1592630" y="28575"/>
                </a:lnTo>
                <a:lnTo>
                  <a:pt x="1621205" y="28575"/>
                </a:lnTo>
                <a:lnTo>
                  <a:pt x="1621205" y="0"/>
                </a:lnTo>
                <a:close/>
              </a:path>
              <a:path w="3966210" h="2454275">
                <a:moveTo>
                  <a:pt x="1638388" y="2425217"/>
                </a:moveTo>
                <a:lnTo>
                  <a:pt x="1609813" y="2425217"/>
                </a:lnTo>
                <a:lnTo>
                  <a:pt x="1609813" y="2453792"/>
                </a:lnTo>
                <a:lnTo>
                  <a:pt x="1638388" y="2453792"/>
                </a:lnTo>
                <a:lnTo>
                  <a:pt x="1638388" y="2425217"/>
                </a:lnTo>
                <a:close/>
              </a:path>
              <a:path w="3966210" h="2454275">
                <a:moveTo>
                  <a:pt x="1643316" y="131610"/>
                </a:moveTo>
                <a:lnTo>
                  <a:pt x="1614741" y="131610"/>
                </a:lnTo>
                <a:lnTo>
                  <a:pt x="1614741" y="160185"/>
                </a:lnTo>
                <a:lnTo>
                  <a:pt x="1643316" y="160185"/>
                </a:lnTo>
                <a:lnTo>
                  <a:pt x="1643316" y="131610"/>
                </a:lnTo>
                <a:close/>
              </a:path>
              <a:path w="3966210" h="2454275">
                <a:moveTo>
                  <a:pt x="1656422" y="1767573"/>
                </a:moveTo>
                <a:lnTo>
                  <a:pt x="1627847" y="1767573"/>
                </a:lnTo>
                <a:lnTo>
                  <a:pt x="1627847" y="1796148"/>
                </a:lnTo>
                <a:lnTo>
                  <a:pt x="1656422" y="1796148"/>
                </a:lnTo>
                <a:lnTo>
                  <a:pt x="1656422" y="1767573"/>
                </a:lnTo>
                <a:close/>
              </a:path>
              <a:path w="3966210" h="2454275">
                <a:moveTo>
                  <a:pt x="1678355" y="0"/>
                </a:moveTo>
                <a:lnTo>
                  <a:pt x="1649780" y="0"/>
                </a:lnTo>
                <a:lnTo>
                  <a:pt x="1649780" y="28575"/>
                </a:lnTo>
                <a:lnTo>
                  <a:pt x="1678355" y="28575"/>
                </a:lnTo>
                <a:lnTo>
                  <a:pt x="1678355" y="0"/>
                </a:lnTo>
                <a:close/>
              </a:path>
              <a:path w="3966210" h="2454275">
                <a:moveTo>
                  <a:pt x="1695538" y="2425217"/>
                </a:moveTo>
                <a:lnTo>
                  <a:pt x="1666963" y="2425217"/>
                </a:lnTo>
                <a:lnTo>
                  <a:pt x="1666963" y="2453792"/>
                </a:lnTo>
                <a:lnTo>
                  <a:pt x="1695538" y="2453792"/>
                </a:lnTo>
                <a:lnTo>
                  <a:pt x="1695538" y="2425217"/>
                </a:lnTo>
                <a:close/>
              </a:path>
              <a:path w="3966210" h="2454275">
                <a:moveTo>
                  <a:pt x="1700466" y="131610"/>
                </a:moveTo>
                <a:lnTo>
                  <a:pt x="1671891" y="131610"/>
                </a:lnTo>
                <a:lnTo>
                  <a:pt x="1671891" y="160185"/>
                </a:lnTo>
                <a:lnTo>
                  <a:pt x="1700466" y="160185"/>
                </a:lnTo>
                <a:lnTo>
                  <a:pt x="1700466" y="131610"/>
                </a:lnTo>
                <a:close/>
              </a:path>
              <a:path w="3966210" h="2454275">
                <a:moveTo>
                  <a:pt x="1713572" y="1767573"/>
                </a:moveTo>
                <a:lnTo>
                  <a:pt x="1684997" y="1767573"/>
                </a:lnTo>
                <a:lnTo>
                  <a:pt x="1684997" y="1796148"/>
                </a:lnTo>
                <a:lnTo>
                  <a:pt x="1713572" y="1796148"/>
                </a:lnTo>
                <a:lnTo>
                  <a:pt x="1713572" y="1767573"/>
                </a:lnTo>
                <a:close/>
              </a:path>
              <a:path w="3966210" h="2454275">
                <a:moveTo>
                  <a:pt x="1735505" y="0"/>
                </a:moveTo>
                <a:lnTo>
                  <a:pt x="1706930" y="0"/>
                </a:lnTo>
                <a:lnTo>
                  <a:pt x="1706930" y="28575"/>
                </a:lnTo>
                <a:lnTo>
                  <a:pt x="1735505" y="28575"/>
                </a:lnTo>
                <a:lnTo>
                  <a:pt x="1735505" y="0"/>
                </a:lnTo>
                <a:close/>
              </a:path>
              <a:path w="3966210" h="2454275">
                <a:moveTo>
                  <a:pt x="1752688" y="2425217"/>
                </a:moveTo>
                <a:lnTo>
                  <a:pt x="1724113" y="2425217"/>
                </a:lnTo>
                <a:lnTo>
                  <a:pt x="1724113" y="2453792"/>
                </a:lnTo>
                <a:lnTo>
                  <a:pt x="1752688" y="2453792"/>
                </a:lnTo>
                <a:lnTo>
                  <a:pt x="1752688" y="2425217"/>
                </a:lnTo>
                <a:close/>
              </a:path>
              <a:path w="3966210" h="2454275">
                <a:moveTo>
                  <a:pt x="1757616" y="131610"/>
                </a:moveTo>
                <a:lnTo>
                  <a:pt x="1729041" y="131610"/>
                </a:lnTo>
                <a:lnTo>
                  <a:pt x="1729041" y="160185"/>
                </a:lnTo>
                <a:lnTo>
                  <a:pt x="1757616" y="160185"/>
                </a:lnTo>
                <a:lnTo>
                  <a:pt x="1757616" y="131610"/>
                </a:lnTo>
                <a:close/>
              </a:path>
              <a:path w="3966210" h="2454275">
                <a:moveTo>
                  <a:pt x="1770722" y="1767573"/>
                </a:moveTo>
                <a:lnTo>
                  <a:pt x="1742147" y="1767573"/>
                </a:lnTo>
                <a:lnTo>
                  <a:pt x="1742147" y="1796148"/>
                </a:lnTo>
                <a:lnTo>
                  <a:pt x="1770722" y="1796148"/>
                </a:lnTo>
                <a:lnTo>
                  <a:pt x="1770722" y="1767573"/>
                </a:lnTo>
                <a:close/>
              </a:path>
              <a:path w="3966210" h="2454275">
                <a:moveTo>
                  <a:pt x="1792655" y="0"/>
                </a:moveTo>
                <a:lnTo>
                  <a:pt x="1764080" y="0"/>
                </a:lnTo>
                <a:lnTo>
                  <a:pt x="1764080" y="28575"/>
                </a:lnTo>
                <a:lnTo>
                  <a:pt x="1792655" y="28575"/>
                </a:lnTo>
                <a:lnTo>
                  <a:pt x="1792655" y="0"/>
                </a:lnTo>
                <a:close/>
              </a:path>
              <a:path w="3966210" h="2454275">
                <a:moveTo>
                  <a:pt x="1809838" y="2425217"/>
                </a:moveTo>
                <a:lnTo>
                  <a:pt x="1781263" y="2425217"/>
                </a:lnTo>
                <a:lnTo>
                  <a:pt x="1781263" y="2453792"/>
                </a:lnTo>
                <a:lnTo>
                  <a:pt x="1809838" y="2453792"/>
                </a:lnTo>
                <a:lnTo>
                  <a:pt x="1809838" y="2425217"/>
                </a:lnTo>
                <a:close/>
              </a:path>
              <a:path w="3966210" h="2454275">
                <a:moveTo>
                  <a:pt x="1814766" y="131610"/>
                </a:moveTo>
                <a:lnTo>
                  <a:pt x="1786191" y="131610"/>
                </a:lnTo>
                <a:lnTo>
                  <a:pt x="1786191" y="160185"/>
                </a:lnTo>
                <a:lnTo>
                  <a:pt x="1814766" y="160185"/>
                </a:lnTo>
                <a:lnTo>
                  <a:pt x="1814766" y="131610"/>
                </a:lnTo>
                <a:close/>
              </a:path>
              <a:path w="3966210" h="2454275">
                <a:moveTo>
                  <a:pt x="1827872" y="1767573"/>
                </a:moveTo>
                <a:lnTo>
                  <a:pt x="1799297" y="1767573"/>
                </a:lnTo>
                <a:lnTo>
                  <a:pt x="1799297" y="1796148"/>
                </a:lnTo>
                <a:lnTo>
                  <a:pt x="1827872" y="1796148"/>
                </a:lnTo>
                <a:lnTo>
                  <a:pt x="1827872" y="1767573"/>
                </a:lnTo>
                <a:close/>
              </a:path>
              <a:path w="3966210" h="2454275">
                <a:moveTo>
                  <a:pt x="1849805" y="0"/>
                </a:moveTo>
                <a:lnTo>
                  <a:pt x="1821230" y="0"/>
                </a:lnTo>
                <a:lnTo>
                  <a:pt x="1821230" y="28575"/>
                </a:lnTo>
                <a:lnTo>
                  <a:pt x="1849805" y="28575"/>
                </a:lnTo>
                <a:lnTo>
                  <a:pt x="1849805" y="0"/>
                </a:lnTo>
                <a:close/>
              </a:path>
              <a:path w="3966210" h="2454275">
                <a:moveTo>
                  <a:pt x="1866988" y="2425217"/>
                </a:moveTo>
                <a:lnTo>
                  <a:pt x="1838413" y="2425217"/>
                </a:lnTo>
                <a:lnTo>
                  <a:pt x="1838413" y="2453792"/>
                </a:lnTo>
                <a:lnTo>
                  <a:pt x="1866988" y="2453792"/>
                </a:lnTo>
                <a:lnTo>
                  <a:pt x="1866988" y="2425217"/>
                </a:lnTo>
                <a:close/>
              </a:path>
              <a:path w="3966210" h="2454275">
                <a:moveTo>
                  <a:pt x="1871916" y="131610"/>
                </a:moveTo>
                <a:lnTo>
                  <a:pt x="1843341" y="131610"/>
                </a:lnTo>
                <a:lnTo>
                  <a:pt x="1843341" y="160185"/>
                </a:lnTo>
                <a:lnTo>
                  <a:pt x="1871916" y="160185"/>
                </a:lnTo>
                <a:lnTo>
                  <a:pt x="1871916" y="131610"/>
                </a:lnTo>
                <a:close/>
              </a:path>
              <a:path w="3966210" h="2454275">
                <a:moveTo>
                  <a:pt x="1885022" y="1767573"/>
                </a:moveTo>
                <a:lnTo>
                  <a:pt x="1856447" y="1767573"/>
                </a:lnTo>
                <a:lnTo>
                  <a:pt x="1856447" y="1796148"/>
                </a:lnTo>
                <a:lnTo>
                  <a:pt x="1885022" y="1796148"/>
                </a:lnTo>
                <a:lnTo>
                  <a:pt x="1885022" y="1767573"/>
                </a:lnTo>
                <a:close/>
              </a:path>
              <a:path w="3966210" h="2454275">
                <a:moveTo>
                  <a:pt x="1906955" y="0"/>
                </a:moveTo>
                <a:lnTo>
                  <a:pt x="1878380" y="0"/>
                </a:lnTo>
                <a:lnTo>
                  <a:pt x="1878380" y="28575"/>
                </a:lnTo>
                <a:lnTo>
                  <a:pt x="1906955" y="28575"/>
                </a:lnTo>
                <a:lnTo>
                  <a:pt x="1906955" y="0"/>
                </a:lnTo>
                <a:close/>
              </a:path>
              <a:path w="3966210" h="2454275">
                <a:moveTo>
                  <a:pt x="1924138" y="2425217"/>
                </a:moveTo>
                <a:lnTo>
                  <a:pt x="1895563" y="2425217"/>
                </a:lnTo>
                <a:lnTo>
                  <a:pt x="1895563" y="2453792"/>
                </a:lnTo>
                <a:lnTo>
                  <a:pt x="1924138" y="2453792"/>
                </a:lnTo>
                <a:lnTo>
                  <a:pt x="1924138" y="2425217"/>
                </a:lnTo>
                <a:close/>
              </a:path>
              <a:path w="3966210" h="2454275">
                <a:moveTo>
                  <a:pt x="1929066" y="131610"/>
                </a:moveTo>
                <a:lnTo>
                  <a:pt x="1900491" y="131610"/>
                </a:lnTo>
                <a:lnTo>
                  <a:pt x="1900491" y="160185"/>
                </a:lnTo>
                <a:lnTo>
                  <a:pt x="1929066" y="160185"/>
                </a:lnTo>
                <a:lnTo>
                  <a:pt x="1929066" y="131610"/>
                </a:lnTo>
                <a:close/>
              </a:path>
              <a:path w="3966210" h="2454275">
                <a:moveTo>
                  <a:pt x="1942172" y="1767573"/>
                </a:moveTo>
                <a:lnTo>
                  <a:pt x="1913597" y="1767573"/>
                </a:lnTo>
                <a:lnTo>
                  <a:pt x="1913597" y="1796148"/>
                </a:lnTo>
                <a:lnTo>
                  <a:pt x="1942172" y="1796148"/>
                </a:lnTo>
                <a:lnTo>
                  <a:pt x="1942172" y="1767573"/>
                </a:lnTo>
                <a:close/>
              </a:path>
              <a:path w="3966210" h="2454275">
                <a:moveTo>
                  <a:pt x="1964105" y="0"/>
                </a:moveTo>
                <a:lnTo>
                  <a:pt x="1935530" y="0"/>
                </a:lnTo>
                <a:lnTo>
                  <a:pt x="1935530" y="28575"/>
                </a:lnTo>
                <a:lnTo>
                  <a:pt x="1964105" y="28575"/>
                </a:lnTo>
                <a:lnTo>
                  <a:pt x="1964105" y="0"/>
                </a:lnTo>
                <a:close/>
              </a:path>
              <a:path w="3966210" h="2454275">
                <a:moveTo>
                  <a:pt x="1981288" y="2425217"/>
                </a:moveTo>
                <a:lnTo>
                  <a:pt x="1952713" y="2425217"/>
                </a:lnTo>
                <a:lnTo>
                  <a:pt x="1952713" y="2453792"/>
                </a:lnTo>
                <a:lnTo>
                  <a:pt x="1981288" y="2453792"/>
                </a:lnTo>
                <a:lnTo>
                  <a:pt x="1981288" y="2425217"/>
                </a:lnTo>
                <a:close/>
              </a:path>
              <a:path w="3966210" h="2454275">
                <a:moveTo>
                  <a:pt x="1986216" y="131610"/>
                </a:moveTo>
                <a:lnTo>
                  <a:pt x="1957641" y="131610"/>
                </a:lnTo>
                <a:lnTo>
                  <a:pt x="1957641" y="160185"/>
                </a:lnTo>
                <a:lnTo>
                  <a:pt x="1986216" y="160185"/>
                </a:lnTo>
                <a:lnTo>
                  <a:pt x="1986216" y="131610"/>
                </a:lnTo>
                <a:close/>
              </a:path>
              <a:path w="3966210" h="2454275">
                <a:moveTo>
                  <a:pt x="1999322" y="1767573"/>
                </a:moveTo>
                <a:lnTo>
                  <a:pt x="1970747" y="1767573"/>
                </a:lnTo>
                <a:lnTo>
                  <a:pt x="1970747" y="1796148"/>
                </a:lnTo>
                <a:lnTo>
                  <a:pt x="1999322" y="1796148"/>
                </a:lnTo>
                <a:lnTo>
                  <a:pt x="1999322" y="1767573"/>
                </a:lnTo>
                <a:close/>
              </a:path>
              <a:path w="3966210" h="2454275">
                <a:moveTo>
                  <a:pt x="2021255" y="0"/>
                </a:moveTo>
                <a:lnTo>
                  <a:pt x="1992680" y="0"/>
                </a:lnTo>
                <a:lnTo>
                  <a:pt x="1992680" y="28575"/>
                </a:lnTo>
                <a:lnTo>
                  <a:pt x="2021255" y="28575"/>
                </a:lnTo>
                <a:lnTo>
                  <a:pt x="2021255" y="0"/>
                </a:lnTo>
                <a:close/>
              </a:path>
              <a:path w="3966210" h="2454275">
                <a:moveTo>
                  <a:pt x="2038438" y="2425217"/>
                </a:moveTo>
                <a:lnTo>
                  <a:pt x="2009863" y="2425217"/>
                </a:lnTo>
                <a:lnTo>
                  <a:pt x="2009863" y="2453792"/>
                </a:lnTo>
                <a:lnTo>
                  <a:pt x="2038438" y="2453792"/>
                </a:lnTo>
                <a:lnTo>
                  <a:pt x="2038438" y="2425217"/>
                </a:lnTo>
                <a:close/>
              </a:path>
              <a:path w="3966210" h="2454275">
                <a:moveTo>
                  <a:pt x="2043366" y="131610"/>
                </a:moveTo>
                <a:lnTo>
                  <a:pt x="2014791" y="131610"/>
                </a:lnTo>
                <a:lnTo>
                  <a:pt x="2014791" y="160185"/>
                </a:lnTo>
                <a:lnTo>
                  <a:pt x="2043366" y="160185"/>
                </a:lnTo>
                <a:lnTo>
                  <a:pt x="2043366" y="131610"/>
                </a:lnTo>
                <a:close/>
              </a:path>
              <a:path w="3966210" h="2454275">
                <a:moveTo>
                  <a:pt x="2056472" y="1767573"/>
                </a:moveTo>
                <a:lnTo>
                  <a:pt x="2027897" y="1767573"/>
                </a:lnTo>
                <a:lnTo>
                  <a:pt x="2027897" y="1796148"/>
                </a:lnTo>
                <a:lnTo>
                  <a:pt x="2056472" y="1796148"/>
                </a:lnTo>
                <a:lnTo>
                  <a:pt x="2056472" y="1767573"/>
                </a:lnTo>
                <a:close/>
              </a:path>
              <a:path w="3966210" h="2454275">
                <a:moveTo>
                  <a:pt x="2078405" y="0"/>
                </a:moveTo>
                <a:lnTo>
                  <a:pt x="2049830" y="0"/>
                </a:lnTo>
                <a:lnTo>
                  <a:pt x="2049830" y="28575"/>
                </a:lnTo>
                <a:lnTo>
                  <a:pt x="2078405" y="28575"/>
                </a:lnTo>
                <a:lnTo>
                  <a:pt x="2078405" y="0"/>
                </a:lnTo>
                <a:close/>
              </a:path>
              <a:path w="3966210" h="2454275">
                <a:moveTo>
                  <a:pt x="2095588" y="2425217"/>
                </a:moveTo>
                <a:lnTo>
                  <a:pt x="2067013" y="2425217"/>
                </a:lnTo>
                <a:lnTo>
                  <a:pt x="2067013" y="2453792"/>
                </a:lnTo>
                <a:lnTo>
                  <a:pt x="2095588" y="2453792"/>
                </a:lnTo>
                <a:lnTo>
                  <a:pt x="2095588" y="2425217"/>
                </a:lnTo>
                <a:close/>
              </a:path>
              <a:path w="3966210" h="2454275">
                <a:moveTo>
                  <a:pt x="2100516" y="131610"/>
                </a:moveTo>
                <a:lnTo>
                  <a:pt x="2071941" y="131610"/>
                </a:lnTo>
                <a:lnTo>
                  <a:pt x="2071941" y="160185"/>
                </a:lnTo>
                <a:lnTo>
                  <a:pt x="2100516" y="160185"/>
                </a:lnTo>
                <a:lnTo>
                  <a:pt x="2100516" y="131610"/>
                </a:lnTo>
                <a:close/>
              </a:path>
              <a:path w="3966210" h="2454275">
                <a:moveTo>
                  <a:pt x="2113623" y="1767573"/>
                </a:moveTo>
                <a:lnTo>
                  <a:pt x="2085047" y="1767573"/>
                </a:lnTo>
                <a:lnTo>
                  <a:pt x="2085047" y="1796148"/>
                </a:lnTo>
                <a:lnTo>
                  <a:pt x="2113623" y="1796148"/>
                </a:lnTo>
                <a:lnTo>
                  <a:pt x="2113623" y="1767573"/>
                </a:lnTo>
                <a:close/>
              </a:path>
              <a:path w="3966210" h="2454275">
                <a:moveTo>
                  <a:pt x="2135555" y="0"/>
                </a:moveTo>
                <a:lnTo>
                  <a:pt x="2106980" y="0"/>
                </a:lnTo>
                <a:lnTo>
                  <a:pt x="2106980" y="28575"/>
                </a:lnTo>
                <a:lnTo>
                  <a:pt x="2135555" y="28575"/>
                </a:lnTo>
                <a:lnTo>
                  <a:pt x="2135555" y="0"/>
                </a:lnTo>
                <a:close/>
              </a:path>
              <a:path w="3966210" h="2454275">
                <a:moveTo>
                  <a:pt x="2152739" y="2425217"/>
                </a:moveTo>
                <a:lnTo>
                  <a:pt x="2124164" y="2425217"/>
                </a:lnTo>
                <a:lnTo>
                  <a:pt x="2124164" y="2453792"/>
                </a:lnTo>
                <a:lnTo>
                  <a:pt x="2152739" y="2453792"/>
                </a:lnTo>
                <a:lnTo>
                  <a:pt x="2152739" y="2425217"/>
                </a:lnTo>
                <a:close/>
              </a:path>
              <a:path w="3966210" h="2454275">
                <a:moveTo>
                  <a:pt x="2157666" y="131610"/>
                </a:moveTo>
                <a:lnTo>
                  <a:pt x="2129091" y="131610"/>
                </a:lnTo>
                <a:lnTo>
                  <a:pt x="2129091" y="160185"/>
                </a:lnTo>
                <a:lnTo>
                  <a:pt x="2157666" y="160185"/>
                </a:lnTo>
                <a:lnTo>
                  <a:pt x="2157666" y="131610"/>
                </a:lnTo>
                <a:close/>
              </a:path>
              <a:path w="3966210" h="2454275">
                <a:moveTo>
                  <a:pt x="2170773" y="1767573"/>
                </a:moveTo>
                <a:lnTo>
                  <a:pt x="2142198" y="1767573"/>
                </a:lnTo>
                <a:lnTo>
                  <a:pt x="2142198" y="1796148"/>
                </a:lnTo>
                <a:lnTo>
                  <a:pt x="2170773" y="1796148"/>
                </a:lnTo>
                <a:lnTo>
                  <a:pt x="2170773" y="1767573"/>
                </a:lnTo>
                <a:close/>
              </a:path>
              <a:path w="3966210" h="2454275">
                <a:moveTo>
                  <a:pt x="2192705" y="0"/>
                </a:moveTo>
                <a:lnTo>
                  <a:pt x="2164130" y="0"/>
                </a:lnTo>
                <a:lnTo>
                  <a:pt x="2164130" y="28575"/>
                </a:lnTo>
                <a:lnTo>
                  <a:pt x="2192705" y="28575"/>
                </a:lnTo>
                <a:lnTo>
                  <a:pt x="2192705" y="0"/>
                </a:lnTo>
                <a:close/>
              </a:path>
              <a:path w="3966210" h="2454275">
                <a:moveTo>
                  <a:pt x="2209889" y="2425217"/>
                </a:moveTo>
                <a:lnTo>
                  <a:pt x="2181314" y="2425217"/>
                </a:lnTo>
                <a:lnTo>
                  <a:pt x="2181314" y="2453792"/>
                </a:lnTo>
                <a:lnTo>
                  <a:pt x="2209889" y="2453792"/>
                </a:lnTo>
                <a:lnTo>
                  <a:pt x="2209889" y="2425217"/>
                </a:lnTo>
                <a:close/>
              </a:path>
              <a:path w="3966210" h="2454275">
                <a:moveTo>
                  <a:pt x="2214816" y="131610"/>
                </a:moveTo>
                <a:lnTo>
                  <a:pt x="2186241" y="131610"/>
                </a:lnTo>
                <a:lnTo>
                  <a:pt x="2186241" y="160185"/>
                </a:lnTo>
                <a:lnTo>
                  <a:pt x="2214816" y="160185"/>
                </a:lnTo>
                <a:lnTo>
                  <a:pt x="2214816" y="131610"/>
                </a:lnTo>
                <a:close/>
              </a:path>
              <a:path w="3966210" h="2454275">
                <a:moveTo>
                  <a:pt x="2227923" y="1767573"/>
                </a:moveTo>
                <a:lnTo>
                  <a:pt x="2199348" y="1767573"/>
                </a:lnTo>
                <a:lnTo>
                  <a:pt x="2199348" y="1796148"/>
                </a:lnTo>
                <a:lnTo>
                  <a:pt x="2227923" y="1796148"/>
                </a:lnTo>
                <a:lnTo>
                  <a:pt x="2227923" y="1767573"/>
                </a:lnTo>
                <a:close/>
              </a:path>
              <a:path w="3966210" h="2454275">
                <a:moveTo>
                  <a:pt x="2249855" y="0"/>
                </a:moveTo>
                <a:lnTo>
                  <a:pt x="2221280" y="0"/>
                </a:lnTo>
                <a:lnTo>
                  <a:pt x="2221280" y="28575"/>
                </a:lnTo>
                <a:lnTo>
                  <a:pt x="2249855" y="28575"/>
                </a:lnTo>
                <a:lnTo>
                  <a:pt x="2249855" y="0"/>
                </a:lnTo>
                <a:close/>
              </a:path>
              <a:path w="3966210" h="2454275">
                <a:moveTo>
                  <a:pt x="2267039" y="2425217"/>
                </a:moveTo>
                <a:lnTo>
                  <a:pt x="2238464" y="2425217"/>
                </a:lnTo>
                <a:lnTo>
                  <a:pt x="2238464" y="2453792"/>
                </a:lnTo>
                <a:lnTo>
                  <a:pt x="2267039" y="2453792"/>
                </a:lnTo>
                <a:lnTo>
                  <a:pt x="2267039" y="2425217"/>
                </a:lnTo>
                <a:close/>
              </a:path>
              <a:path w="3966210" h="2454275">
                <a:moveTo>
                  <a:pt x="2271966" y="131610"/>
                </a:moveTo>
                <a:lnTo>
                  <a:pt x="2243391" y="131610"/>
                </a:lnTo>
                <a:lnTo>
                  <a:pt x="2243391" y="160185"/>
                </a:lnTo>
                <a:lnTo>
                  <a:pt x="2271966" y="160185"/>
                </a:lnTo>
                <a:lnTo>
                  <a:pt x="2271966" y="131610"/>
                </a:lnTo>
                <a:close/>
              </a:path>
              <a:path w="3966210" h="2454275">
                <a:moveTo>
                  <a:pt x="2285073" y="1767573"/>
                </a:moveTo>
                <a:lnTo>
                  <a:pt x="2256498" y="1767573"/>
                </a:lnTo>
                <a:lnTo>
                  <a:pt x="2256498" y="1796148"/>
                </a:lnTo>
                <a:lnTo>
                  <a:pt x="2285073" y="1796148"/>
                </a:lnTo>
                <a:lnTo>
                  <a:pt x="2285073" y="1767573"/>
                </a:lnTo>
                <a:close/>
              </a:path>
              <a:path w="3966210" h="2454275">
                <a:moveTo>
                  <a:pt x="2307005" y="0"/>
                </a:moveTo>
                <a:lnTo>
                  <a:pt x="2278430" y="0"/>
                </a:lnTo>
                <a:lnTo>
                  <a:pt x="2278430" y="28575"/>
                </a:lnTo>
                <a:lnTo>
                  <a:pt x="2307005" y="28575"/>
                </a:lnTo>
                <a:lnTo>
                  <a:pt x="2307005" y="0"/>
                </a:lnTo>
                <a:close/>
              </a:path>
              <a:path w="3966210" h="2454275">
                <a:moveTo>
                  <a:pt x="2324189" y="2425217"/>
                </a:moveTo>
                <a:lnTo>
                  <a:pt x="2295614" y="2425217"/>
                </a:lnTo>
                <a:lnTo>
                  <a:pt x="2295614" y="2453792"/>
                </a:lnTo>
                <a:lnTo>
                  <a:pt x="2324189" y="2453792"/>
                </a:lnTo>
                <a:lnTo>
                  <a:pt x="2324189" y="2425217"/>
                </a:lnTo>
                <a:close/>
              </a:path>
              <a:path w="3966210" h="2454275">
                <a:moveTo>
                  <a:pt x="2329116" y="131610"/>
                </a:moveTo>
                <a:lnTo>
                  <a:pt x="2300541" y="131610"/>
                </a:lnTo>
                <a:lnTo>
                  <a:pt x="2300541" y="160185"/>
                </a:lnTo>
                <a:lnTo>
                  <a:pt x="2329116" y="160185"/>
                </a:lnTo>
                <a:lnTo>
                  <a:pt x="2329116" y="131610"/>
                </a:lnTo>
                <a:close/>
              </a:path>
              <a:path w="3966210" h="2454275">
                <a:moveTo>
                  <a:pt x="2342223" y="1767573"/>
                </a:moveTo>
                <a:lnTo>
                  <a:pt x="2313648" y="1767573"/>
                </a:lnTo>
                <a:lnTo>
                  <a:pt x="2313648" y="1796148"/>
                </a:lnTo>
                <a:lnTo>
                  <a:pt x="2342223" y="1796148"/>
                </a:lnTo>
                <a:lnTo>
                  <a:pt x="2342223" y="1767573"/>
                </a:lnTo>
                <a:close/>
              </a:path>
              <a:path w="3966210" h="2454275">
                <a:moveTo>
                  <a:pt x="2364155" y="0"/>
                </a:moveTo>
                <a:lnTo>
                  <a:pt x="2335580" y="0"/>
                </a:lnTo>
                <a:lnTo>
                  <a:pt x="2335580" y="28575"/>
                </a:lnTo>
                <a:lnTo>
                  <a:pt x="2364155" y="28575"/>
                </a:lnTo>
                <a:lnTo>
                  <a:pt x="2364155" y="0"/>
                </a:lnTo>
                <a:close/>
              </a:path>
              <a:path w="3966210" h="2454275">
                <a:moveTo>
                  <a:pt x="2381339" y="2425217"/>
                </a:moveTo>
                <a:lnTo>
                  <a:pt x="2352764" y="2425217"/>
                </a:lnTo>
                <a:lnTo>
                  <a:pt x="2352764" y="2453792"/>
                </a:lnTo>
                <a:lnTo>
                  <a:pt x="2381339" y="2453792"/>
                </a:lnTo>
                <a:lnTo>
                  <a:pt x="2381339" y="2425217"/>
                </a:lnTo>
                <a:close/>
              </a:path>
              <a:path w="3966210" h="2454275">
                <a:moveTo>
                  <a:pt x="2394902" y="148564"/>
                </a:moveTo>
                <a:lnTo>
                  <a:pt x="2373807" y="129400"/>
                </a:lnTo>
                <a:lnTo>
                  <a:pt x="2373160" y="129870"/>
                </a:lnTo>
                <a:lnTo>
                  <a:pt x="2373299" y="129870"/>
                </a:lnTo>
                <a:lnTo>
                  <a:pt x="2372563" y="130314"/>
                </a:lnTo>
                <a:lnTo>
                  <a:pt x="2372715" y="130314"/>
                </a:lnTo>
                <a:lnTo>
                  <a:pt x="2371902" y="130708"/>
                </a:lnTo>
                <a:lnTo>
                  <a:pt x="2372093" y="130708"/>
                </a:lnTo>
                <a:lnTo>
                  <a:pt x="2371623" y="130886"/>
                </a:lnTo>
                <a:lnTo>
                  <a:pt x="2371902" y="130708"/>
                </a:lnTo>
                <a:lnTo>
                  <a:pt x="2371306" y="131000"/>
                </a:lnTo>
                <a:lnTo>
                  <a:pt x="2371445" y="131038"/>
                </a:lnTo>
                <a:lnTo>
                  <a:pt x="2371280" y="131089"/>
                </a:lnTo>
                <a:lnTo>
                  <a:pt x="2370861" y="131216"/>
                </a:lnTo>
                <a:lnTo>
                  <a:pt x="2370556" y="131305"/>
                </a:lnTo>
                <a:lnTo>
                  <a:pt x="2370417" y="131305"/>
                </a:lnTo>
                <a:lnTo>
                  <a:pt x="2369909" y="131445"/>
                </a:lnTo>
                <a:lnTo>
                  <a:pt x="2370201" y="131394"/>
                </a:lnTo>
                <a:lnTo>
                  <a:pt x="2369947" y="131495"/>
                </a:lnTo>
                <a:lnTo>
                  <a:pt x="2369807" y="131495"/>
                </a:lnTo>
                <a:lnTo>
                  <a:pt x="2369680" y="131495"/>
                </a:lnTo>
                <a:lnTo>
                  <a:pt x="2369515" y="131495"/>
                </a:lnTo>
                <a:lnTo>
                  <a:pt x="2357691" y="131495"/>
                </a:lnTo>
                <a:lnTo>
                  <a:pt x="2357691" y="160185"/>
                </a:lnTo>
                <a:lnTo>
                  <a:pt x="2368702" y="160185"/>
                </a:lnTo>
                <a:lnTo>
                  <a:pt x="2372017" y="160020"/>
                </a:lnTo>
                <a:lnTo>
                  <a:pt x="2393962" y="149593"/>
                </a:lnTo>
                <a:lnTo>
                  <a:pt x="2394902" y="148564"/>
                </a:lnTo>
                <a:close/>
              </a:path>
              <a:path w="3966210" h="2454275">
                <a:moveTo>
                  <a:pt x="2399373" y="1767573"/>
                </a:moveTo>
                <a:lnTo>
                  <a:pt x="2370798" y="1767573"/>
                </a:lnTo>
                <a:lnTo>
                  <a:pt x="2370798" y="1796148"/>
                </a:lnTo>
                <a:lnTo>
                  <a:pt x="2399373" y="1796148"/>
                </a:lnTo>
                <a:lnTo>
                  <a:pt x="2399373" y="1767573"/>
                </a:lnTo>
                <a:close/>
              </a:path>
              <a:path w="3966210" h="2454275">
                <a:moveTo>
                  <a:pt x="2404554" y="83324"/>
                </a:moveTo>
                <a:lnTo>
                  <a:pt x="2375979" y="83324"/>
                </a:lnTo>
                <a:lnTo>
                  <a:pt x="2375979" y="111899"/>
                </a:lnTo>
                <a:lnTo>
                  <a:pt x="2404554" y="111899"/>
                </a:lnTo>
                <a:lnTo>
                  <a:pt x="2404554" y="83324"/>
                </a:lnTo>
                <a:close/>
              </a:path>
              <a:path w="3966210" h="2454275">
                <a:moveTo>
                  <a:pt x="2404554" y="54749"/>
                </a:moveTo>
                <a:lnTo>
                  <a:pt x="2400858" y="20332"/>
                </a:lnTo>
                <a:lnTo>
                  <a:pt x="2375509" y="32537"/>
                </a:lnTo>
                <a:lnTo>
                  <a:pt x="2375103" y="32537"/>
                </a:lnTo>
                <a:lnTo>
                  <a:pt x="2375357" y="33261"/>
                </a:lnTo>
                <a:lnTo>
                  <a:pt x="2375636" y="33896"/>
                </a:lnTo>
                <a:lnTo>
                  <a:pt x="2375916" y="35369"/>
                </a:lnTo>
                <a:lnTo>
                  <a:pt x="2375979" y="54749"/>
                </a:lnTo>
                <a:lnTo>
                  <a:pt x="2404554" y="54749"/>
                </a:lnTo>
                <a:close/>
              </a:path>
              <a:path w="3966210" h="2454275">
                <a:moveTo>
                  <a:pt x="2438489" y="2425217"/>
                </a:moveTo>
                <a:lnTo>
                  <a:pt x="2409914" y="2425217"/>
                </a:lnTo>
                <a:lnTo>
                  <a:pt x="2409914" y="2453792"/>
                </a:lnTo>
                <a:lnTo>
                  <a:pt x="2438489" y="2453792"/>
                </a:lnTo>
                <a:lnTo>
                  <a:pt x="2438489" y="2425217"/>
                </a:lnTo>
                <a:close/>
              </a:path>
              <a:path w="3966210" h="2454275">
                <a:moveTo>
                  <a:pt x="2456510" y="1767573"/>
                </a:moveTo>
                <a:lnTo>
                  <a:pt x="2427948" y="1767573"/>
                </a:lnTo>
                <a:lnTo>
                  <a:pt x="2427948" y="1796148"/>
                </a:lnTo>
                <a:lnTo>
                  <a:pt x="2456510" y="1796148"/>
                </a:lnTo>
                <a:lnTo>
                  <a:pt x="2456510" y="1767573"/>
                </a:lnTo>
                <a:close/>
              </a:path>
              <a:path w="3966210" h="2454275">
                <a:moveTo>
                  <a:pt x="2495639" y="2425217"/>
                </a:moveTo>
                <a:lnTo>
                  <a:pt x="2467064" y="2425217"/>
                </a:lnTo>
                <a:lnTo>
                  <a:pt x="2467064" y="2453792"/>
                </a:lnTo>
                <a:lnTo>
                  <a:pt x="2495639" y="2453792"/>
                </a:lnTo>
                <a:lnTo>
                  <a:pt x="2495639" y="2425217"/>
                </a:lnTo>
                <a:close/>
              </a:path>
              <a:path w="3966210" h="2454275">
                <a:moveTo>
                  <a:pt x="2513660" y="1767573"/>
                </a:moveTo>
                <a:lnTo>
                  <a:pt x="2485085" y="1767573"/>
                </a:lnTo>
                <a:lnTo>
                  <a:pt x="2485085" y="1796148"/>
                </a:lnTo>
                <a:lnTo>
                  <a:pt x="2513660" y="1796148"/>
                </a:lnTo>
                <a:lnTo>
                  <a:pt x="2513660" y="1767573"/>
                </a:lnTo>
                <a:close/>
              </a:path>
              <a:path w="3966210" h="2454275">
                <a:moveTo>
                  <a:pt x="2552789" y="2425217"/>
                </a:moveTo>
                <a:lnTo>
                  <a:pt x="2524214" y="2425217"/>
                </a:lnTo>
                <a:lnTo>
                  <a:pt x="2524214" y="2453792"/>
                </a:lnTo>
                <a:lnTo>
                  <a:pt x="2552789" y="2453792"/>
                </a:lnTo>
                <a:lnTo>
                  <a:pt x="2552789" y="2425217"/>
                </a:lnTo>
                <a:close/>
              </a:path>
              <a:path w="3966210" h="2454275">
                <a:moveTo>
                  <a:pt x="2570823" y="1767573"/>
                </a:moveTo>
                <a:lnTo>
                  <a:pt x="2542248" y="1767573"/>
                </a:lnTo>
                <a:lnTo>
                  <a:pt x="2542248" y="1796148"/>
                </a:lnTo>
                <a:lnTo>
                  <a:pt x="2570823" y="1796148"/>
                </a:lnTo>
                <a:lnTo>
                  <a:pt x="2570823" y="1767573"/>
                </a:lnTo>
                <a:close/>
              </a:path>
              <a:path w="3966210" h="2454275">
                <a:moveTo>
                  <a:pt x="2609939" y="2425217"/>
                </a:moveTo>
                <a:lnTo>
                  <a:pt x="2581364" y="2425217"/>
                </a:lnTo>
                <a:lnTo>
                  <a:pt x="2581364" y="2453792"/>
                </a:lnTo>
                <a:lnTo>
                  <a:pt x="2609939" y="2453792"/>
                </a:lnTo>
                <a:lnTo>
                  <a:pt x="2609939" y="2425217"/>
                </a:lnTo>
                <a:close/>
              </a:path>
              <a:path w="3966210" h="2454275">
                <a:moveTo>
                  <a:pt x="2627973" y="1767573"/>
                </a:moveTo>
                <a:lnTo>
                  <a:pt x="2599398" y="1767573"/>
                </a:lnTo>
                <a:lnTo>
                  <a:pt x="2599398" y="1796148"/>
                </a:lnTo>
                <a:lnTo>
                  <a:pt x="2627973" y="1796148"/>
                </a:lnTo>
                <a:lnTo>
                  <a:pt x="2627973" y="1767573"/>
                </a:lnTo>
                <a:close/>
              </a:path>
              <a:path w="3966210" h="2454275">
                <a:moveTo>
                  <a:pt x="2667089" y="2425217"/>
                </a:moveTo>
                <a:lnTo>
                  <a:pt x="2638514" y="2425217"/>
                </a:lnTo>
                <a:lnTo>
                  <a:pt x="2638514" y="2453792"/>
                </a:lnTo>
                <a:lnTo>
                  <a:pt x="2667089" y="2453792"/>
                </a:lnTo>
                <a:lnTo>
                  <a:pt x="2667089" y="2425217"/>
                </a:lnTo>
                <a:close/>
              </a:path>
              <a:path w="3966210" h="2454275">
                <a:moveTo>
                  <a:pt x="2685123" y="1767573"/>
                </a:moveTo>
                <a:lnTo>
                  <a:pt x="2656548" y="1767573"/>
                </a:lnTo>
                <a:lnTo>
                  <a:pt x="2656548" y="1796148"/>
                </a:lnTo>
                <a:lnTo>
                  <a:pt x="2685123" y="1796148"/>
                </a:lnTo>
                <a:lnTo>
                  <a:pt x="2685123" y="1767573"/>
                </a:lnTo>
                <a:close/>
              </a:path>
              <a:path w="3966210" h="2454275">
                <a:moveTo>
                  <a:pt x="2724239" y="2425217"/>
                </a:moveTo>
                <a:lnTo>
                  <a:pt x="2695664" y="2425217"/>
                </a:lnTo>
                <a:lnTo>
                  <a:pt x="2695664" y="2453792"/>
                </a:lnTo>
                <a:lnTo>
                  <a:pt x="2724239" y="2453792"/>
                </a:lnTo>
                <a:lnTo>
                  <a:pt x="2724239" y="2425217"/>
                </a:lnTo>
                <a:close/>
              </a:path>
              <a:path w="3966210" h="2454275">
                <a:moveTo>
                  <a:pt x="2742273" y="1767573"/>
                </a:moveTo>
                <a:lnTo>
                  <a:pt x="2713698" y="1767573"/>
                </a:lnTo>
                <a:lnTo>
                  <a:pt x="2713698" y="1796148"/>
                </a:lnTo>
                <a:lnTo>
                  <a:pt x="2742273" y="1796148"/>
                </a:lnTo>
                <a:lnTo>
                  <a:pt x="2742273" y="1767573"/>
                </a:lnTo>
                <a:close/>
              </a:path>
              <a:path w="3966210" h="2454275">
                <a:moveTo>
                  <a:pt x="2781389" y="2425217"/>
                </a:moveTo>
                <a:lnTo>
                  <a:pt x="2752814" y="2425217"/>
                </a:lnTo>
                <a:lnTo>
                  <a:pt x="2752814" y="2453792"/>
                </a:lnTo>
                <a:lnTo>
                  <a:pt x="2781389" y="2453792"/>
                </a:lnTo>
                <a:lnTo>
                  <a:pt x="2781389" y="2425217"/>
                </a:lnTo>
                <a:close/>
              </a:path>
              <a:path w="3966210" h="2454275">
                <a:moveTo>
                  <a:pt x="2799423" y="1767573"/>
                </a:moveTo>
                <a:lnTo>
                  <a:pt x="2770848" y="1767573"/>
                </a:lnTo>
                <a:lnTo>
                  <a:pt x="2770848" y="1796148"/>
                </a:lnTo>
                <a:lnTo>
                  <a:pt x="2799423" y="1796148"/>
                </a:lnTo>
                <a:lnTo>
                  <a:pt x="2799423" y="1767573"/>
                </a:lnTo>
                <a:close/>
              </a:path>
              <a:path w="3966210" h="2454275">
                <a:moveTo>
                  <a:pt x="2838539" y="2425217"/>
                </a:moveTo>
                <a:lnTo>
                  <a:pt x="2809964" y="2425217"/>
                </a:lnTo>
                <a:lnTo>
                  <a:pt x="2809964" y="2453792"/>
                </a:lnTo>
                <a:lnTo>
                  <a:pt x="2838539" y="2453792"/>
                </a:lnTo>
                <a:lnTo>
                  <a:pt x="2838539" y="2425217"/>
                </a:lnTo>
                <a:close/>
              </a:path>
              <a:path w="3966210" h="2454275">
                <a:moveTo>
                  <a:pt x="2856573" y="1767573"/>
                </a:moveTo>
                <a:lnTo>
                  <a:pt x="2827998" y="1767573"/>
                </a:lnTo>
                <a:lnTo>
                  <a:pt x="2827998" y="1796148"/>
                </a:lnTo>
                <a:lnTo>
                  <a:pt x="2856573" y="1796148"/>
                </a:lnTo>
                <a:lnTo>
                  <a:pt x="2856573" y="1767573"/>
                </a:lnTo>
                <a:close/>
              </a:path>
              <a:path w="3966210" h="2454275">
                <a:moveTo>
                  <a:pt x="2895689" y="2425217"/>
                </a:moveTo>
                <a:lnTo>
                  <a:pt x="2867114" y="2425217"/>
                </a:lnTo>
                <a:lnTo>
                  <a:pt x="2867114" y="2453792"/>
                </a:lnTo>
                <a:lnTo>
                  <a:pt x="2895689" y="2453792"/>
                </a:lnTo>
                <a:lnTo>
                  <a:pt x="2895689" y="2425217"/>
                </a:lnTo>
                <a:close/>
              </a:path>
              <a:path w="3966210" h="2454275">
                <a:moveTo>
                  <a:pt x="2913723" y="1767573"/>
                </a:moveTo>
                <a:lnTo>
                  <a:pt x="2885148" y="1767573"/>
                </a:lnTo>
                <a:lnTo>
                  <a:pt x="2885148" y="1796148"/>
                </a:lnTo>
                <a:lnTo>
                  <a:pt x="2913723" y="1796148"/>
                </a:lnTo>
                <a:lnTo>
                  <a:pt x="2913723" y="1767573"/>
                </a:lnTo>
                <a:close/>
              </a:path>
              <a:path w="3966210" h="2454275">
                <a:moveTo>
                  <a:pt x="2952839" y="2425217"/>
                </a:moveTo>
                <a:lnTo>
                  <a:pt x="2924264" y="2425217"/>
                </a:lnTo>
                <a:lnTo>
                  <a:pt x="2924264" y="2453792"/>
                </a:lnTo>
                <a:lnTo>
                  <a:pt x="2952839" y="2453792"/>
                </a:lnTo>
                <a:lnTo>
                  <a:pt x="2952839" y="2425217"/>
                </a:lnTo>
                <a:close/>
              </a:path>
              <a:path w="3966210" h="2454275">
                <a:moveTo>
                  <a:pt x="2970873" y="1767573"/>
                </a:moveTo>
                <a:lnTo>
                  <a:pt x="2942298" y="1767573"/>
                </a:lnTo>
                <a:lnTo>
                  <a:pt x="2942298" y="1796148"/>
                </a:lnTo>
                <a:lnTo>
                  <a:pt x="2970873" y="1796148"/>
                </a:lnTo>
                <a:lnTo>
                  <a:pt x="2970873" y="1767573"/>
                </a:lnTo>
                <a:close/>
              </a:path>
              <a:path w="3966210" h="2454275">
                <a:moveTo>
                  <a:pt x="3009989" y="2425217"/>
                </a:moveTo>
                <a:lnTo>
                  <a:pt x="2981414" y="2425217"/>
                </a:lnTo>
                <a:lnTo>
                  <a:pt x="2981414" y="2453792"/>
                </a:lnTo>
                <a:lnTo>
                  <a:pt x="3009989" y="2453792"/>
                </a:lnTo>
                <a:lnTo>
                  <a:pt x="3009989" y="2425217"/>
                </a:lnTo>
                <a:close/>
              </a:path>
              <a:path w="3966210" h="2454275">
                <a:moveTo>
                  <a:pt x="3028023" y="1767573"/>
                </a:moveTo>
                <a:lnTo>
                  <a:pt x="2999448" y="1767573"/>
                </a:lnTo>
                <a:lnTo>
                  <a:pt x="2999448" y="1796148"/>
                </a:lnTo>
                <a:lnTo>
                  <a:pt x="3028023" y="1796148"/>
                </a:lnTo>
                <a:lnTo>
                  <a:pt x="3028023" y="1767573"/>
                </a:lnTo>
                <a:close/>
              </a:path>
              <a:path w="3966210" h="2454275">
                <a:moveTo>
                  <a:pt x="3067139" y="2425217"/>
                </a:moveTo>
                <a:lnTo>
                  <a:pt x="3038564" y="2425217"/>
                </a:lnTo>
                <a:lnTo>
                  <a:pt x="3038564" y="2453792"/>
                </a:lnTo>
                <a:lnTo>
                  <a:pt x="3067139" y="2453792"/>
                </a:lnTo>
                <a:lnTo>
                  <a:pt x="3067139" y="2425217"/>
                </a:lnTo>
                <a:close/>
              </a:path>
              <a:path w="3966210" h="2454275">
                <a:moveTo>
                  <a:pt x="3085173" y="1767573"/>
                </a:moveTo>
                <a:lnTo>
                  <a:pt x="3056598" y="1767573"/>
                </a:lnTo>
                <a:lnTo>
                  <a:pt x="3056598" y="1796148"/>
                </a:lnTo>
                <a:lnTo>
                  <a:pt x="3085173" y="1796148"/>
                </a:lnTo>
                <a:lnTo>
                  <a:pt x="3085173" y="1767573"/>
                </a:lnTo>
                <a:close/>
              </a:path>
              <a:path w="3966210" h="2454275">
                <a:moveTo>
                  <a:pt x="3124289" y="2425217"/>
                </a:moveTo>
                <a:lnTo>
                  <a:pt x="3095714" y="2425217"/>
                </a:lnTo>
                <a:lnTo>
                  <a:pt x="3095714" y="2453792"/>
                </a:lnTo>
                <a:lnTo>
                  <a:pt x="3124289" y="2453792"/>
                </a:lnTo>
                <a:lnTo>
                  <a:pt x="3124289" y="2425217"/>
                </a:lnTo>
                <a:close/>
              </a:path>
              <a:path w="3966210" h="2454275">
                <a:moveTo>
                  <a:pt x="3142323" y="1767573"/>
                </a:moveTo>
                <a:lnTo>
                  <a:pt x="3113748" y="1767573"/>
                </a:lnTo>
                <a:lnTo>
                  <a:pt x="3113748" y="1796148"/>
                </a:lnTo>
                <a:lnTo>
                  <a:pt x="3142323" y="1796148"/>
                </a:lnTo>
                <a:lnTo>
                  <a:pt x="3142323" y="1767573"/>
                </a:lnTo>
                <a:close/>
              </a:path>
              <a:path w="3966210" h="2454275">
                <a:moveTo>
                  <a:pt x="3181439" y="2425217"/>
                </a:moveTo>
                <a:lnTo>
                  <a:pt x="3152864" y="2425217"/>
                </a:lnTo>
                <a:lnTo>
                  <a:pt x="3152864" y="2453792"/>
                </a:lnTo>
                <a:lnTo>
                  <a:pt x="3181439" y="2453792"/>
                </a:lnTo>
                <a:lnTo>
                  <a:pt x="3181439" y="2425217"/>
                </a:lnTo>
                <a:close/>
              </a:path>
              <a:path w="3966210" h="2454275">
                <a:moveTo>
                  <a:pt x="3199473" y="1767573"/>
                </a:moveTo>
                <a:lnTo>
                  <a:pt x="3170898" y="1767573"/>
                </a:lnTo>
                <a:lnTo>
                  <a:pt x="3170898" y="1796148"/>
                </a:lnTo>
                <a:lnTo>
                  <a:pt x="3199473" y="1796148"/>
                </a:lnTo>
                <a:lnTo>
                  <a:pt x="3199473" y="1767573"/>
                </a:lnTo>
                <a:close/>
              </a:path>
              <a:path w="3966210" h="2454275">
                <a:moveTo>
                  <a:pt x="3238589" y="2425217"/>
                </a:moveTo>
                <a:lnTo>
                  <a:pt x="3210014" y="2425217"/>
                </a:lnTo>
                <a:lnTo>
                  <a:pt x="3210014" y="2453792"/>
                </a:lnTo>
                <a:lnTo>
                  <a:pt x="3238589" y="2453792"/>
                </a:lnTo>
                <a:lnTo>
                  <a:pt x="3238589" y="2425217"/>
                </a:lnTo>
                <a:close/>
              </a:path>
              <a:path w="3966210" h="2454275">
                <a:moveTo>
                  <a:pt x="3256623" y="1767573"/>
                </a:moveTo>
                <a:lnTo>
                  <a:pt x="3228048" y="1767573"/>
                </a:lnTo>
                <a:lnTo>
                  <a:pt x="3228048" y="1796148"/>
                </a:lnTo>
                <a:lnTo>
                  <a:pt x="3256623" y="1796148"/>
                </a:lnTo>
                <a:lnTo>
                  <a:pt x="3256623" y="1767573"/>
                </a:lnTo>
                <a:close/>
              </a:path>
              <a:path w="3966210" h="2454275">
                <a:moveTo>
                  <a:pt x="3295739" y="2425217"/>
                </a:moveTo>
                <a:lnTo>
                  <a:pt x="3267164" y="2425217"/>
                </a:lnTo>
                <a:lnTo>
                  <a:pt x="3267164" y="2453792"/>
                </a:lnTo>
                <a:lnTo>
                  <a:pt x="3295739" y="2453792"/>
                </a:lnTo>
                <a:lnTo>
                  <a:pt x="3295739" y="2425217"/>
                </a:lnTo>
                <a:close/>
              </a:path>
              <a:path w="3966210" h="2454275">
                <a:moveTo>
                  <a:pt x="3313773" y="1767573"/>
                </a:moveTo>
                <a:lnTo>
                  <a:pt x="3285198" y="1767573"/>
                </a:lnTo>
                <a:lnTo>
                  <a:pt x="3285198" y="1796148"/>
                </a:lnTo>
                <a:lnTo>
                  <a:pt x="3313773" y="1796148"/>
                </a:lnTo>
                <a:lnTo>
                  <a:pt x="3313773" y="1767573"/>
                </a:lnTo>
                <a:close/>
              </a:path>
              <a:path w="3966210" h="2454275">
                <a:moveTo>
                  <a:pt x="3352889" y="2425217"/>
                </a:moveTo>
                <a:lnTo>
                  <a:pt x="3324314" y="2425217"/>
                </a:lnTo>
                <a:lnTo>
                  <a:pt x="3324314" y="2453792"/>
                </a:lnTo>
                <a:lnTo>
                  <a:pt x="3352889" y="2453792"/>
                </a:lnTo>
                <a:lnTo>
                  <a:pt x="3352889" y="2425217"/>
                </a:lnTo>
                <a:close/>
              </a:path>
              <a:path w="3966210" h="2454275">
                <a:moveTo>
                  <a:pt x="3370923" y="1767573"/>
                </a:moveTo>
                <a:lnTo>
                  <a:pt x="3342348" y="1767573"/>
                </a:lnTo>
                <a:lnTo>
                  <a:pt x="3342348" y="1796148"/>
                </a:lnTo>
                <a:lnTo>
                  <a:pt x="3370923" y="1796148"/>
                </a:lnTo>
                <a:lnTo>
                  <a:pt x="3370923" y="1767573"/>
                </a:lnTo>
                <a:close/>
              </a:path>
              <a:path w="3966210" h="2454275">
                <a:moveTo>
                  <a:pt x="3410039" y="2425217"/>
                </a:moveTo>
                <a:lnTo>
                  <a:pt x="3381464" y="2425217"/>
                </a:lnTo>
                <a:lnTo>
                  <a:pt x="3381464" y="2453792"/>
                </a:lnTo>
                <a:lnTo>
                  <a:pt x="3410039" y="2453792"/>
                </a:lnTo>
                <a:lnTo>
                  <a:pt x="3410039" y="2425217"/>
                </a:lnTo>
                <a:close/>
              </a:path>
              <a:path w="3966210" h="2454275">
                <a:moveTo>
                  <a:pt x="3428073" y="1767573"/>
                </a:moveTo>
                <a:lnTo>
                  <a:pt x="3399498" y="1767573"/>
                </a:lnTo>
                <a:lnTo>
                  <a:pt x="3399498" y="1796148"/>
                </a:lnTo>
                <a:lnTo>
                  <a:pt x="3428073" y="1796148"/>
                </a:lnTo>
                <a:lnTo>
                  <a:pt x="3428073" y="1767573"/>
                </a:lnTo>
                <a:close/>
              </a:path>
              <a:path w="3966210" h="2454275">
                <a:moveTo>
                  <a:pt x="3467189" y="2425217"/>
                </a:moveTo>
                <a:lnTo>
                  <a:pt x="3438614" y="2425217"/>
                </a:lnTo>
                <a:lnTo>
                  <a:pt x="3438614" y="2453792"/>
                </a:lnTo>
                <a:lnTo>
                  <a:pt x="3467189" y="2453792"/>
                </a:lnTo>
                <a:lnTo>
                  <a:pt x="3467189" y="2425217"/>
                </a:lnTo>
                <a:close/>
              </a:path>
              <a:path w="3966210" h="2454275">
                <a:moveTo>
                  <a:pt x="3485223" y="1767573"/>
                </a:moveTo>
                <a:lnTo>
                  <a:pt x="3456648" y="1767573"/>
                </a:lnTo>
                <a:lnTo>
                  <a:pt x="3456648" y="1796148"/>
                </a:lnTo>
                <a:lnTo>
                  <a:pt x="3485223" y="1796148"/>
                </a:lnTo>
                <a:lnTo>
                  <a:pt x="3485223" y="1767573"/>
                </a:lnTo>
                <a:close/>
              </a:path>
              <a:path w="3966210" h="2454275">
                <a:moveTo>
                  <a:pt x="3524339" y="2425217"/>
                </a:moveTo>
                <a:lnTo>
                  <a:pt x="3495764" y="2425217"/>
                </a:lnTo>
                <a:lnTo>
                  <a:pt x="3495764" y="2453792"/>
                </a:lnTo>
                <a:lnTo>
                  <a:pt x="3524339" y="2453792"/>
                </a:lnTo>
                <a:lnTo>
                  <a:pt x="3524339" y="2425217"/>
                </a:lnTo>
                <a:close/>
              </a:path>
              <a:path w="3966210" h="2454275">
                <a:moveTo>
                  <a:pt x="3542373" y="1767573"/>
                </a:moveTo>
                <a:lnTo>
                  <a:pt x="3513798" y="1767573"/>
                </a:lnTo>
                <a:lnTo>
                  <a:pt x="3513798" y="1796148"/>
                </a:lnTo>
                <a:lnTo>
                  <a:pt x="3542373" y="1796148"/>
                </a:lnTo>
                <a:lnTo>
                  <a:pt x="3542373" y="1767573"/>
                </a:lnTo>
                <a:close/>
              </a:path>
              <a:path w="3966210" h="2454275">
                <a:moveTo>
                  <a:pt x="3581489" y="2425217"/>
                </a:moveTo>
                <a:lnTo>
                  <a:pt x="3552914" y="2425217"/>
                </a:lnTo>
                <a:lnTo>
                  <a:pt x="3552914" y="2453792"/>
                </a:lnTo>
                <a:lnTo>
                  <a:pt x="3581489" y="2453792"/>
                </a:lnTo>
                <a:lnTo>
                  <a:pt x="3581489" y="2425217"/>
                </a:lnTo>
                <a:close/>
              </a:path>
              <a:path w="3966210" h="2454275">
                <a:moveTo>
                  <a:pt x="3599523" y="1767573"/>
                </a:moveTo>
                <a:lnTo>
                  <a:pt x="3570948" y="1767573"/>
                </a:lnTo>
                <a:lnTo>
                  <a:pt x="3570948" y="1796148"/>
                </a:lnTo>
                <a:lnTo>
                  <a:pt x="3599523" y="1796148"/>
                </a:lnTo>
                <a:lnTo>
                  <a:pt x="3599523" y="1767573"/>
                </a:lnTo>
                <a:close/>
              </a:path>
              <a:path w="3966210" h="2454275">
                <a:moveTo>
                  <a:pt x="3638639" y="2425217"/>
                </a:moveTo>
                <a:lnTo>
                  <a:pt x="3610064" y="2425217"/>
                </a:lnTo>
                <a:lnTo>
                  <a:pt x="3610064" y="2453792"/>
                </a:lnTo>
                <a:lnTo>
                  <a:pt x="3638639" y="2453792"/>
                </a:lnTo>
                <a:lnTo>
                  <a:pt x="3638639" y="2425217"/>
                </a:lnTo>
                <a:close/>
              </a:path>
              <a:path w="3966210" h="2454275">
                <a:moveTo>
                  <a:pt x="3656673" y="1767573"/>
                </a:moveTo>
                <a:lnTo>
                  <a:pt x="3628098" y="1767573"/>
                </a:lnTo>
                <a:lnTo>
                  <a:pt x="3628098" y="1796148"/>
                </a:lnTo>
                <a:lnTo>
                  <a:pt x="3656673" y="1796148"/>
                </a:lnTo>
                <a:lnTo>
                  <a:pt x="3656673" y="1767573"/>
                </a:lnTo>
                <a:close/>
              </a:path>
              <a:path w="3966210" h="2454275">
                <a:moveTo>
                  <a:pt x="3695789" y="2425217"/>
                </a:moveTo>
                <a:lnTo>
                  <a:pt x="3667214" y="2425217"/>
                </a:lnTo>
                <a:lnTo>
                  <a:pt x="3667214" y="2453792"/>
                </a:lnTo>
                <a:lnTo>
                  <a:pt x="3695789" y="2453792"/>
                </a:lnTo>
                <a:lnTo>
                  <a:pt x="3695789" y="2425217"/>
                </a:lnTo>
                <a:close/>
              </a:path>
              <a:path w="3966210" h="2454275">
                <a:moveTo>
                  <a:pt x="3713823" y="1767573"/>
                </a:moveTo>
                <a:lnTo>
                  <a:pt x="3685248" y="1767573"/>
                </a:lnTo>
                <a:lnTo>
                  <a:pt x="3685248" y="1796148"/>
                </a:lnTo>
                <a:lnTo>
                  <a:pt x="3713823" y="1796148"/>
                </a:lnTo>
                <a:lnTo>
                  <a:pt x="3713823" y="1767573"/>
                </a:lnTo>
                <a:close/>
              </a:path>
              <a:path w="3966210" h="2454275">
                <a:moveTo>
                  <a:pt x="3752939" y="2425217"/>
                </a:moveTo>
                <a:lnTo>
                  <a:pt x="3724364" y="2425217"/>
                </a:lnTo>
                <a:lnTo>
                  <a:pt x="3724364" y="2453792"/>
                </a:lnTo>
                <a:lnTo>
                  <a:pt x="3752939" y="2453792"/>
                </a:lnTo>
                <a:lnTo>
                  <a:pt x="3752939" y="2425217"/>
                </a:lnTo>
                <a:close/>
              </a:path>
              <a:path w="3966210" h="2454275">
                <a:moveTo>
                  <a:pt x="3770973" y="1767573"/>
                </a:moveTo>
                <a:lnTo>
                  <a:pt x="3742398" y="1767573"/>
                </a:lnTo>
                <a:lnTo>
                  <a:pt x="3742398" y="1796148"/>
                </a:lnTo>
                <a:lnTo>
                  <a:pt x="3770973" y="1796148"/>
                </a:lnTo>
                <a:lnTo>
                  <a:pt x="3770973" y="1767573"/>
                </a:lnTo>
                <a:close/>
              </a:path>
              <a:path w="3966210" h="2454275">
                <a:moveTo>
                  <a:pt x="3810089" y="2425217"/>
                </a:moveTo>
                <a:lnTo>
                  <a:pt x="3781514" y="2425217"/>
                </a:lnTo>
                <a:lnTo>
                  <a:pt x="3781514" y="2453792"/>
                </a:lnTo>
                <a:lnTo>
                  <a:pt x="3810089" y="2453792"/>
                </a:lnTo>
                <a:lnTo>
                  <a:pt x="3810089" y="2425217"/>
                </a:lnTo>
                <a:close/>
              </a:path>
              <a:path w="3966210" h="2454275">
                <a:moveTo>
                  <a:pt x="3828123" y="1767573"/>
                </a:moveTo>
                <a:lnTo>
                  <a:pt x="3799548" y="1767573"/>
                </a:lnTo>
                <a:lnTo>
                  <a:pt x="3799548" y="1796148"/>
                </a:lnTo>
                <a:lnTo>
                  <a:pt x="3828123" y="1796148"/>
                </a:lnTo>
                <a:lnTo>
                  <a:pt x="3828123" y="1767573"/>
                </a:lnTo>
                <a:close/>
              </a:path>
              <a:path w="3966210" h="2454275">
                <a:moveTo>
                  <a:pt x="3870236" y="2450541"/>
                </a:moveTo>
                <a:lnTo>
                  <a:pt x="3863810" y="2422690"/>
                </a:lnTo>
                <a:lnTo>
                  <a:pt x="3860927" y="2423350"/>
                </a:lnTo>
                <a:lnTo>
                  <a:pt x="3856875" y="2424061"/>
                </a:lnTo>
                <a:lnTo>
                  <a:pt x="3851960" y="2424696"/>
                </a:lnTo>
                <a:lnTo>
                  <a:pt x="3852176" y="2424696"/>
                </a:lnTo>
                <a:lnTo>
                  <a:pt x="3847109" y="2425077"/>
                </a:lnTo>
                <a:lnTo>
                  <a:pt x="3838664" y="2425077"/>
                </a:lnTo>
                <a:lnTo>
                  <a:pt x="3838664" y="2453792"/>
                </a:lnTo>
                <a:lnTo>
                  <a:pt x="3842232" y="2453792"/>
                </a:lnTo>
                <a:lnTo>
                  <a:pt x="3848417" y="2453640"/>
                </a:lnTo>
                <a:lnTo>
                  <a:pt x="3854704" y="2453157"/>
                </a:lnTo>
                <a:lnTo>
                  <a:pt x="3860901" y="2452370"/>
                </a:lnTo>
                <a:lnTo>
                  <a:pt x="3867010" y="2451277"/>
                </a:lnTo>
                <a:lnTo>
                  <a:pt x="3870236" y="2450541"/>
                </a:lnTo>
                <a:close/>
              </a:path>
              <a:path w="3966210" h="2454275">
                <a:moveTo>
                  <a:pt x="3889400" y="1776971"/>
                </a:moveTo>
                <a:lnTo>
                  <a:pt x="3858450" y="1768690"/>
                </a:lnTo>
                <a:lnTo>
                  <a:pt x="3858399" y="1768995"/>
                </a:lnTo>
                <a:lnTo>
                  <a:pt x="3854856" y="1797037"/>
                </a:lnTo>
                <a:lnTo>
                  <a:pt x="3856050" y="1797189"/>
                </a:lnTo>
                <a:lnTo>
                  <a:pt x="3856240" y="1797189"/>
                </a:lnTo>
                <a:lnTo>
                  <a:pt x="3861638" y="1798154"/>
                </a:lnTo>
                <a:lnTo>
                  <a:pt x="3866235" y="1799234"/>
                </a:lnTo>
                <a:lnTo>
                  <a:pt x="3870744" y="1800542"/>
                </a:lnTo>
                <a:lnTo>
                  <a:pt x="3875163" y="1802053"/>
                </a:lnTo>
                <a:lnTo>
                  <a:pt x="3878923" y="1803552"/>
                </a:lnTo>
                <a:lnTo>
                  <a:pt x="3889400" y="1776971"/>
                </a:lnTo>
                <a:close/>
              </a:path>
              <a:path w="3966210" h="2454275">
                <a:moveTo>
                  <a:pt x="3926700" y="2420328"/>
                </a:moveTo>
                <a:lnTo>
                  <a:pt x="3906990" y="2399652"/>
                </a:lnTo>
                <a:lnTo>
                  <a:pt x="3905897" y="2400693"/>
                </a:lnTo>
                <a:lnTo>
                  <a:pt x="3902418" y="2403678"/>
                </a:lnTo>
                <a:lnTo>
                  <a:pt x="3898811" y="2406497"/>
                </a:lnTo>
                <a:lnTo>
                  <a:pt x="3895052" y="2409139"/>
                </a:lnTo>
                <a:lnTo>
                  <a:pt x="3891178" y="2411603"/>
                </a:lnTo>
                <a:lnTo>
                  <a:pt x="3887190" y="2413876"/>
                </a:lnTo>
                <a:lnTo>
                  <a:pt x="3890480" y="2420328"/>
                </a:lnTo>
                <a:lnTo>
                  <a:pt x="3900195" y="2439301"/>
                </a:lnTo>
                <a:lnTo>
                  <a:pt x="3901122" y="2438831"/>
                </a:lnTo>
                <a:lnTo>
                  <a:pt x="3906316" y="2435847"/>
                </a:lnTo>
                <a:lnTo>
                  <a:pt x="3911333" y="2432621"/>
                </a:lnTo>
                <a:lnTo>
                  <a:pt x="3916197" y="2429179"/>
                </a:lnTo>
                <a:lnTo>
                  <a:pt x="3920871" y="2425496"/>
                </a:lnTo>
                <a:lnTo>
                  <a:pt x="3925366" y="2421610"/>
                </a:lnTo>
                <a:lnTo>
                  <a:pt x="3926700" y="2420328"/>
                </a:lnTo>
                <a:close/>
              </a:path>
              <a:path w="3966210" h="2454275">
                <a:moveTo>
                  <a:pt x="3940289" y="1815795"/>
                </a:moveTo>
                <a:lnTo>
                  <a:pt x="3940111" y="1815795"/>
                </a:lnTo>
                <a:lnTo>
                  <a:pt x="3937660" y="1812658"/>
                </a:lnTo>
                <a:lnTo>
                  <a:pt x="3933761" y="1808162"/>
                </a:lnTo>
                <a:lnTo>
                  <a:pt x="3929659" y="1803857"/>
                </a:lnTo>
                <a:lnTo>
                  <a:pt x="3925366" y="1799767"/>
                </a:lnTo>
                <a:lnTo>
                  <a:pt x="3920871" y="1795868"/>
                </a:lnTo>
                <a:lnTo>
                  <a:pt x="3917632" y="1793328"/>
                </a:lnTo>
                <a:lnTo>
                  <a:pt x="3899979" y="1815795"/>
                </a:lnTo>
                <a:lnTo>
                  <a:pt x="3902951" y="1818132"/>
                </a:lnTo>
                <a:lnTo>
                  <a:pt x="3906393" y="1821141"/>
                </a:lnTo>
                <a:lnTo>
                  <a:pt x="3909695" y="1824304"/>
                </a:lnTo>
                <a:lnTo>
                  <a:pt x="3912844" y="1827631"/>
                </a:lnTo>
                <a:lnTo>
                  <a:pt x="3915829" y="1831111"/>
                </a:lnTo>
                <a:lnTo>
                  <a:pt x="3917721" y="1833537"/>
                </a:lnTo>
                <a:lnTo>
                  <a:pt x="3940289" y="1815795"/>
                </a:lnTo>
                <a:close/>
              </a:path>
              <a:path w="3966210" h="2454275">
                <a:moveTo>
                  <a:pt x="3960584" y="2366010"/>
                </a:moveTo>
                <a:lnTo>
                  <a:pt x="3933101" y="2358212"/>
                </a:lnTo>
                <a:lnTo>
                  <a:pt x="3932986" y="2358593"/>
                </a:lnTo>
                <a:lnTo>
                  <a:pt x="3931475" y="2363000"/>
                </a:lnTo>
                <a:lnTo>
                  <a:pt x="3929761" y="2367318"/>
                </a:lnTo>
                <a:lnTo>
                  <a:pt x="3927830" y="2371534"/>
                </a:lnTo>
                <a:lnTo>
                  <a:pt x="3927310" y="2372499"/>
                </a:lnTo>
                <a:lnTo>
                  <a:pt x="3925722" y="2375624"/>
                </a:lnTo>
                <a:lnTo>
                  <a:pt x="3923411" y="2379611"/>
                </a:lnTo>
                <a:lnTo>
                  <a:pt x="3922941" y="2380297"/>
                </a:lnTo>
                <a:lnTo>
                  <a:pt x="3947007" y="2395728"/>
                </a:lnTo>
                <a:lnTo>
                  <a:pt x="3960393" y="2366670"/>
                </a:lnTo>
                <a:lnTo>
                  <a:pt x="3960584" y="2366010"/>
                </a:lnTo>
                <a:close/>
              </a:path>
              <a:path w="3966210" h="2454275">
                <a:moveTo>
                  <a:pt x="3964838" y="1875053"/>
                </a:moveTo>
                <a:lnTo>
                  <a:pt x="3956558" y="1844103"/>
                </a:lnTo>
                <a:lnTo>
                  <a:pt x="3929964" y="1854581"/>
                </a:lnTo>
                <a:lnTo>
                  <a:pt x="3931716" y="1859026"/>
                </a:lnTo>
                <a:lnTo>
                  <a:pt x="3933202" y="1863458"/>
                </a:lnTo>
                <a:lnTo>
                  <a:pt x="3934472" y="1867979"/>
                </a:lnTo>
                <a:lnTo>
                  <a:pt x="3935514" y="1872602"/>
                </a:lnTo>
                <a:lnTo>
                  <a:pt x="3936339" y="1877288"/>
                </a:lnTo>
                <a:lnTo>
                  <a:pt x="3936492" y="1878660"/>
                </a:lnTo>
                <a:lnTo>
                  <a:pt x="3964838" y="1875053"/>
                </a:lnTo>
                <a:close/>
              </a:path>
              <a:path w="3966210" h="2454275">
                <a:moveTo>
                  <a:pt x="3965956" y="2305431"/>
                </a:moveTo>
                <a:lnTo>
                  <a:pt x="3937381" y="2305431"/>
                </a:lnTo>
                <a:lnTo>
                  <a:pt x="3937279" y="2333650"/>
                </a:lnTo>
                <a:lnTo>
                  <a:pt x="3965841" y="2334374"/>
                </a:lnTo>
                <a:lnTo>
                  <a:pt x="3965956" y="2305431"/>
                </a:lnTo>
                <a:close/>
              </a:path>
              <a:path w="3966210" h="2454275">
                <a:moveTo>
                  <a:pt x="3965956" y="2248281"/>
                </a:moveTo>
                <a:lnTo>
                  <a:pt x="3937381" y="2248281"/>
                </a:lnTo>
                <a:lnTo>
                  <a:pt x="3937381" y="2276856"/>
                </a:lnTo>
                <a:lnTo>
                  <a:pt x="3965956" y="2276856"/>
                </a:lnTo>
                <a:lnTo>
                  <a:pt x="3965956" y="2248281"/>
                </a:lnTo>
                <a:close/>
              </a:path>
              <a:path w="3966210" h="2454275">
                <a:moveTo>
                  <a:pt x="3965956" y="2191131"/>
                </a:moveTo>
                <a:lnTo>
                  <a:pt x="3937381" y="2191131"/>
                </a:lnTo>
                <a:lnTo>
                  <a:pt x="3937381" y="2219706"/>
                </a:lnTo>
                <a:lnTo>
                  <a:pt x="3965956" y="2219706"/>
                </a:lnTo>
                <a:lnTo>
                  <a:pt x="3965956" y="2191131"/>
                </a:lnTo>
                <a:close/>
              </a:path>
              <a:path w="3966210" h="2454275">
                <a:moveTo>
                  <a:pt x="3965956" y="2133981"/>
                </a:moveTo>
                <a:lnTo>
                  <a:pt x="3937381" y="2133981"/>
                </a:lnTo>
                <a:lnTo>
                  <a:pt x="3937381" y="2162556"/>
                </a:lnTo>
                <a:lnTo>
                  <a:pt x="3965956" y="2162556"/>
                </a:lnTo>
                <a:lnTo>
                  <a:pt x="3965956" y="2133981"/>
                </a:lnTo>
                <a:close/>
              </a:path>
              <a:path w="3966210" h="2454275">
                <a:moveTo>
                  <a:pt x="3965956" y="2076843"/>
                </a:moveTo>
                <a:lnTo>
                  <a:pt x="3937381" y="2076843"/>
                </a:lnTo>
                <a:lnTo>
                  <a:pt x="3937381" y="2105418"/>
                </a:lnTo>
                <a:lnTo>
                  <a:pt x="3965956" y="2105418"/>
                </a:lnTo>
                <a:lnTo>
                  <a:pt x="3965956" y="2076843"/>
                </a:lnTo>
                <a:close/>
              </a:path>
              <a:path w="3966210" h="2454275">
                <a:moveTo>
                  <a:pt x="3965956" y="2019693"/>
                </a:moveTo>
                <a:lnTo>
                  <a:pt x="3937381" y="2019693"/>
                </a:lnTo>
                <a:lnTo>
                  <a:pt x="3937381" y="2048268"/>
                </a:lnTo>
                <a:lnTo>
                  <a:pt x="3965956" y="2048268"/>
                </a:lnTo>
                <a:lnTo>
                  <a:pt x="3965956" y="2019693"/>
                </a:lnTo>
                <a:close/>
              </a:path>
              <a:path w="3966210" h="2454275">
                <a:moveTo>
                  <a:pt x="3965956" y="1962543"/>
                </a:moveTo>
                <a:lnTo>
                  <a:pt x="3937381" y="1962543"/>
                </a:lnTo>
                <a:lnTo>
                  <a:pt x="3937381" y="1991118"/>
                </a:lnTo>
                <a:lnTo>
                  <a:pt x="3965956" y="1991118"/>
                </a:lnTo>
                <a:lnTo>
                  <a:pt x="3965956" y="1962543"/>
                </a:lnTo>
                <a:close/>
              </a:path>
              <a:path w="3966210" h="2454275">
                <a:moveTo>
                  <a:pt x="3965956" y="1905393"/>
                </a:moveTo>
                <a:lnTo>
                  <a:pt x="3937381" y="1905393"/>
                </a:lnTo>
                <a:lnTo>
                  <a:pt x="3937381" y="1933968"/>
                </a:lnTo>
                <a:lnTo>
                  <a:pt x="3965956" y="1933968"/>
                </a:lnTo>
                <a:lnTo>
                  <a:pt x="3965956" y="1905393"/>
                </a:lnTo>
                <a:close/>
              </a:path>
            </a:pathLst>
          </a:custGeom>
          <a:solidFill>
            <a:srgbClr val="ff0000"/>
          </a:solid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Autofit/>
          </a:bodyPr>
          <a:p>
            <a:pPr>
              <a:lnSpc>
                <a:spcPct val="100000"/>
              </a:lnSpc>
            </a:pPr>
            <a:endParaRPr b="0" lang="en-US" sz="1800" strike="noStrike" u="none">
              <a:solidFill>
                <a:srgbClr val="ffffff"/>
              </a:solidFill>
              <a:uFillTx/>
              <a:latin typeface="Arial"/>
            </a:endParaRPr>
          </a:p>
        </p:txBody>
      </p:sp>
      <p:sp>
        <p:nvSpPr>
          <p:cNvPr id="199" name="object 23"/>
          <p:cNvSpPr/>
          <p:nvPr/>
        </p:nvSpPr>
        <p:spPr>
          <a:xfrm>
            <a:off x="2069640" y="5348520"/>
            <a:ext cx="2649960" cy="560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2600" bIns="0" anchor="t">
            <a:spAutoFit/>
          </a:bodyPr>
          <a:p>
            <a:pPr marL="12600">
              <a:lnSpc>
                <a:spcPct val="100000"/>
              </a:lnSpc>
              <a:spcBef>
                <a:spcPts val="99"/>
              </a:spcBef>
            </a:pPr>
            <a:r>
              <a:rPr b="1" lang="en-US" sz="1800" spc="-11" strike="noStrike" u="none">
                <a:solidFill>
                  <a:srgbClr val="ff0000"/>
                </a:solidFill>
                <a:uFillTx/>
                <a:latin typeface="Calibri"/>
              </a:rPr>
              <a:t>√ </a:t>
            </a:r>
            <a:r>
              <a:rPr b="1" lang="zh-CN" sz="1800" strike="noStrike" u="none">
                <a:solidFill>
                  <a:srgbClr val="ff0000"/>
                </a:solidFill>
                <a:uFillTx/>
                <a:latin typeface="Microsoft YaHei"/>
              </a:rPr>
              <a:t>全面非常考虑</a:t>
            </a:r>
            <a:r>
              <a:rPr b="1" lang="en-US" sz="1800" spc="-11" strike="noStrike" u="none">
                <a:solidFill>
                  <a:srgbClr val="ff0000"/>
                </a:solidFill>
                <a:uFillTx/>
                <a:latin typeface="Calibri"/>
              </a:rPr>
              <a:t>o(</a:t>
            </a:r>
            <a:r>
              <a:rPr b="1" lang="zh-CN" sz="1800" spc="-11" strike="noStrike" u="none">
                <a:solidFill>
                  <a:srgbClr val="ff0000"/>
                </a:solidFill>
                <a:uFillTx/>
                <a:latin typeface="Microsoft YaHei"/>
              </a:rPr>
              <a:t>￣▽￣</a:t>
            </a:r>
            <a:r>
              <a:rPr b="1" lang="en-US" sz="1800" spc="-11" strike="noStrike" u="none">
                <a:solidFill>
                  <a:srgbClr val="ff0000"/>
                </a:solidFill>
                <a:uFillTx/>
                <a:latin typeface="Calibri"/>
              </a:rPr>
              <a:t>)</a:t>
            </a:r>
            <a:r>
              <a:rPr b="1" lang="zh-CN" sz="1800" spc="-11" strike="noStrike" u="none">
                <a:solidFill>
                  <a:srgbClr val="ff0000"/>
                </a:solidFill>
                <a:uFillTx/>
                <a:latin typeface="Microsoft YaHei"/>
              </a:rPr>
              <a:t>ｄ</a:t>
            </a:r>
            <a:endParaRPr b="0" lang="en-US" sz="18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sldNum" idx="20"/>
          </p:nvPr>
        </p:nvSpPr>
        <p:spPr>
          <a:xfrm>
            <a:off x="11586240" y="6447600"/>
            <a:ext cx="240840" cy="17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marL="38160" indent="0">
              <a:lnSpc>
                <a:spcPts val="1369"/>
              </a:lnSpc>
              <a:buNone/>
              <a:defRPr b="0" lang="en-US" sz="1200" spc="-26" strike="noStrike" u="none">
                <a:solidFill>
                  <a:srgbClr val="3b5d74"/>
                </a:solidFill>
                <a:uFillTx/>
                <a:latin typeface="SimSun"/>
              </a:defRPr>
            </a:lvl1pPr>
          </a:lstStyle>
          <a:p>
            <a:pPr marL="38160" indent="0">
              <a:lnSpc>
                <a:spcPts val="1369"/>
              </a:lnSpc>
              <a:buNone/>
            </a:pPr>
            <a:r>
              <a:rPr b="0" lang="en-US" sz="1200" spc="-26" strike="noStrike" u="none">
                <a:solidFill>
                  <a:srgbClr val="3b5d74"/>
                </a:solidFill>
                <a:uFillTx/>
                <a:latin typeface="SimSun"/>
              </a:rPr>
              <a:t>37</a:t>
            </a:r>
            <a:endParaRPr b="0" lang="en-US" sz="1200" strike="noStrike" u="none">
              <a:solidFill>
                <a:srgbClr val="000000"/>
              </a:solidFill>
              <a:uFillTx/>
              <a:latin typeface="Times New Roman"/>
            </a:endParaRPr>
          </a:p>
        </p:txBody>
      </p:sp>
      <p:sp>
        <p:nvSpPr>
          <p:cNvPr id="201" name="object 24"/>
          <p:cNvSpPr/>
          <p:nvPr/>
        </p:nvSpPr>
        <p:spPr>
          <a:xfrm>
            <a:off x="9766440" y="5111640"/>
            <a:ext cx="838440" cy="988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13320" bIns="0" anchor="t">
            <a:spAutoFit/>
          </a:bodyPr>
          <a:p>
            <a:pPr marL="12600">
              <a:lnSpc>
                <a:spcPct val="100000"/>
              </a:lnSpc>
              <a:spcBef>
                <a:spcPts val="105"/>
              </a:spcBef>
            </a:pPr>
            <a:r>
              <a:rPr b="1" lang="zh-CN" sz="3200" spc="-31" strike="noStrike" u="none">
                <a:solidFill>
                  <a:srgbClr val="006fc0"/>
                </a:solidFill>
                <a:uFillTx/>
                <a:latin typeface="Microsoft YaHei"/>
              </a:rPr>
              <a:t>正式回答</a:t>
            </a:r>
            <a:endParaRPr b="0" lang="en-US" sz="3200" strike="noStrike" u="none">
              <a:solidFill>
                <a:srgbClr val="000000"/>
              </a:solidFill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63ddc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63ddc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63ddc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63ddc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63ddc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63ddc"/>
      </a:hlink>
      <a:folHlink>
        <a:srgbClr val="800080"/>
      </a:folHlink>
    </a:clrScheme>
    <a:fontScheme name="Office">
      <a:majorFont>
        <a:latin typeface="Calibri" pitchFamily="0" charset="1"/>
        <a:ea typeface=""/>
        <a:cs typeface=""/>
      </a:majorFont>
      <a:minorFont>
        <a:latin typeface="Calibri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Application>LibreOffice/24.8.5.1$Windows_X86_64 LibreOffice_project/8e3f91296d65a47712b8a390b4731fa5a2f6c9af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2025-03-11T15:46:25Z</dcterms:created>
  <dc:creator/>
  <dc:description/>
  <dc:language>zh-CN</dc:language>
  <cp:lastModifiedBy/>
  <dcterms:modified xsi:type="dcterms:W3CDTF">2025-03-12T01:45:01Z</dcterms:modified>
  <cp:revision>51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2025-03-01T00:00:00Z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2025-03-11T00:00:00Z</vt:filetime>
  </property>
  <property fmtid="{D5CDD505-2E9C-101B-9397-08002B2CF9AE}" pid="5" name="PXCViewerInfo">
    <vt:lpwstr>PDF-XChange Viewer;2.5.322.10;Dec 13 2018;09:26:31;D:20250302110212+08'00'</vt:lpwstr>
  </property>
  <property fmtid="{D5CDD505-2E9C-101B-9397-08002B2CF9AE}" pid="6" name="PresentationFormat">
    <vt:lpwstr>On-screen Show (4:3)</vt:lpwstr>
  </property>
  <property fmtid="{D5CDD505-2E9C-101B-9397-08002B2CF9AE}" pid="7" name="Producer">
    <vt:lpwstr>3-Heights(TM) PDF Security Shell 4.8.25.2 (http://www.pdf-tools.com)</vt:lpwstr>
  </property>
  <property fmtid="{D5CDD505-2E9C-101B-9397-08002B2CF9AE}" pid="8" name="SourceModified">
    <vt:lpwstr>D:20250301222205+08'00'</vt:lpwstr>
  </property>
</Properties>
</file>